
<file path=[Content_Types].xml><?xml version="1.0" encoding="utf-8"?>
<Types xmlns="http://schemas.openxmlformats.org/package/2006/content-types">
  <Override PartName="/customXml/itemProps2.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5"/>
  </p:notesMasterIdLst>
  <p:sldIdLst>
    <p:sldId id="256" r:id="rId4"/>
  </p:sldIdLst>
  <p:sldSz cx="25199975" cy="32399288"/>
  <p:notesSz cx="6858000" cy="9144000"/>
  <p:defaultTextStyle>
    <a:defPPr>
      <a:defRPr lang="tr-TR"/>
    </a:defPPr>
    <a:lvl1pPr algn="l" defTabSz="3289300" rtl="0" eaLnBrk="0" fontAlgn="base" hangingPunct="0">
      <a:spcBef>
        <a:spcPct val="0"/>
      </a:spcBef>
      <a:spcAft>
        <a:spcPct val="0"/>
      </a:spcAft>
      <a:defRPr sz="6400" kern="1200">
        <a:solidFill>
          <a:schemeClr val="tx1"/>
        </a:solidFill>
        <a:latin typeface="Arial" charset="0"/>
        <a:ea typeface="MS PGothic" pitchFamily="34" charset="-128"/>
        <a:cs typeface="+mn-cs"/>
      </a:defRPr>
    </a:lvl1pPr>
    <a:lvl2pPr marL="1643063" indent="-1335088" algn="l" defTabSz="3289300" rtl="0" eaLnBrk="0" fontAlgn="base" hangingPunct="0">
      <a:spcBef>
        <a:spcPct val="0"/>
      </a:spcBef>
      <a:spcAft>
        <a:spcPct val="0"/>
      </a:spcAft>
      <a:defRPr sz="6400" kern="1200">
        <a:solidFill>
          <a:schemeClr val="tx1"/>
        </a:solidFill>
        <a:latin typeface="Arial" charset="0"/>
        <a:ea typeface="MS PGothic" pitchFamily="34" charset="-128"/>
        <a:cs typeface="+mn-cs"/>
      </a:defRPr>
    </a:lvl2pPr>
    <a:lvl3pPr marL="3289300" indent="-2671763" algn="l" defTabSz="3289300" rtl="0" eaLnBrk="0" fontAlgn="base" hangingPunct="0">
      <a:spcBef>
        <a:spcPct val="0"/>
      </a:spcBef>
      <a:spcAft>
        <a:spcPct val="0"/>
      </a:spcAft>
      <a:defRPr sz="6400" kern="1200">
        <a:solidFill>
          <a:schemeClr val="tx1"/>
        </a:solidFill>
        <a:latin typeface="Arial" charset="0"/>
        <a:ea typeface="MS PGothic" pitchFamily="34" charset="-128"/>
        <a:cs typeface="+mn-cs"/>
      </a:defRPr>
    </a:lvl3pPr>
    <a:lvl4pPr marL="4933950" indent="-4010025" algn="l" defTabSz="3289300" rtl="0" eaLnBrk="0" fontAlgn="base" hangingPunct="0">
      <a:spcBef>
        <a:spcPct val="0"/>
      </a:spcBef>
      <a:spcAft>
        <a:spcPct val="0"/>
      </a:spcAft>
      <a:defRPr sz="6400" kern="1200">
        <a:solidFill>
          <a:schemeClr val="tx1"/>
        </a:solidFill>
        <a:latin typeface="Arial" charset="0"/>
        <a:ea typeface="MS PGothic" pitchFamily="34" charset="-128"/>
        <a:cs typeface="+mn-cs"/>
      </a:defRPr>
    </a:lvl4pPr>
    <a:lvl5pPr marL="6580188" indent="-5346700" algn="l" defTabSz="3289300" rtl="0" eaLnBrk="0" fontAlgn="base" hangingPunct="0">
      <a:spcBef>
        <a:spcPct val="0"/>
      </a:spcBef>
      <a:spcAft>
        <a:spcPct val="0"/>
      </a:spcAft>
      <a:defRPr sz="6400" kern="1200">
        <a:solidFill>
          <a:schemeClr val="tx1"/>
        </a:solidFill>
        <a:latin typeface="Arial" charset="0"/>
        <a:ea typeface="MS PGothic" pitchFamily="34" charset="-128"/>
        <a:cs typeface="+mn-cs"/>
      </a:defRPr>
    </a:lvl5pPr>
    <a:lvl6pPr marL="2286000" algn="l" defTabSz="914400" rtl="0" eaLnBrk="1" latinLnBrk="0" hangingPunct="1">
      <a:defRPr sz="6400" kern="1200">
        <a:solidFill>
          <a:schemeClr val="tx1"/>
        </a:solidFill>
        <a:latin typeface="Arial" charset="0"/>
        <a:ea typeface="MS PGothic" pitchFamily="34" charset="-128"/>
        <a:cs typeface="+mn-cs"/>
      </a:defRPr>
    </a:lvl6pPr>
    <a:lvl7pPr marL="2743200" algn="l" defTabSz="914400" rtl="0" eaLnBrk="1" latinLnBrk="0" hangingPunct="1">
      <a:defRPr sz="6400" kern="1200">
        <a:solidFill>
          <a:schemeClr val="tx1"/>
        </a:solidFill>
        <a:latin typeface="Arial" charset="0"/>
        <a:ea typeface="MS PGothic" pitchFamily="34" charset="-128"/>
        <a:cs typeface="+mn-cs"/>
      </a:defRPr>
    </a:lvl7pPr>
    <a:lvl8pPr marL="3200400" algn="l" defTabSz="914400" rtl="0" eaLnBrk="1" latinLnBrk="0" hangingPunct="1">
      <a:defRPr sz="6400" kern="1200">
        <a:solidFill>
          <a:schemeClr val="tx1"/>
        </a:solidFill>
        <a:latin typeface="Arial" charset="0"/>
        <a:ea typeface="MS PGothic" pitchFamily="34" charset="-128"/>
        <a:cs typeface="+mn-cs"/>
      </a:defRPr>
    </a:lvl8pPr>
    <a:lvl9pPr marL="3657600" algn="l" defTabSz="914400" rtl="0" eaLnBrk="1" latinLnBrk="0" hangingPunct="1">
      <a:defRPr sz="6400" kern="1200">
        <a:solidFill>
          <a:schemeClr val="tx1"/>
        </a:solidFill>
        <a:latin typeface="Arial" charset="0"/>
        <a:ea typeface="MS PGothic" pitchFamily="34" charset="-128"/>
        <a:cs typeface="+mn-cs"/>
      </a:defRPr>
    </a:lvl9pPr>
  </p:defaultTextStyle>
  <p:extLst>
    <p:ext uri="{EFAFB233-063F-42B5-8137-9DF3F51BA10A}">
      <p15:sldGuideLst xmlns:p15="http://schemas.microsoft.com/office/powerpoint/2012/main" xmlns="">
        <p15:guide id="1" orient="horz" pos="10205">
          <p15:clr>
            <a:srgbClr val="A4A3A4"/>
          </p15:clr>
        </p15:guide>
        <p15:guide id="2" pos="7937">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ime" initials="" lastIdx="1" clrIdx="0"/>
  <p:cmAuthor id="1" name="Ceyda Acar" initials="CA" lastIdx="5" clrIdx="1">
    <p:extLst>
      <p:ext uri="{19B8F6BF-5375-455C-9EA6-DF929625EA0E}">
        <p15:presenceInfo xmlns:p15="http://schemas.microsoft.com/office/powerpoint/2012/main" xmlns="" userId="S::cacar@bezmialem.edu.tr::e7e98fec-5a95-409b-b5f1-8e64c84904bd" providerId="AD"/>
      </p:ext>
    </p:extLst>
  </p:cmAuthor>
  <p:cmAuthor id="2" name="Sezanur Nazli Turkoglu" initials="SNT" lastIdx="3" clrIdx="2">
    <p:extLst>
      <p:ext uri="{19B8F6BF-5375-455C-9EA6-DF929625EA0E}">
        <p15:presenceInfo xmlns:p15="http://schemas.microsoft.com/office/powerpoint/2012/main" xmlns="" userId="S::sturkoglu@bezmialem.edu.tr::dee2ed58-137c-4323-b102-0461d52d4004" providerId="AD"/>
      </p:ext>
    </p:extLst>
  </p:cmAuthor>
  <p:cmAuthor id="3" name="fatihism" initials="f" lastIdx="1"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A32727"/>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p:restoredLeft sz="7053" autoAdjust="0"/>
    <p:restoredTop sz="94660"/>
  </p:normalViewPr>
  <p:slideViewPr>
    <p:cSldViewPr>
      <p:cViewPr>
        <p:scale>
          <a:sx n="29" d="100"/>
          <a:sy n="29" d="100"/>
        </p:scale>
        <p:origin x="-1512" y="354"/>
      </p:cViewPr>
      <p:guideLst>
        <p:guide orient="horz" pos="10205"/>
        <p:guide pos="7937"/>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defTabSz="4154811" eaLnBrk="1" hangingPunct="1">
              <a:defRPr sz="1200">
                <a:latin typeface="Arial" charset="0"/>
                <a:ea typeface="+mn-ea"/>
                <a:cs typeface="Arial" charset="0"/>
              </a:defRPr>
            </a:lvl1pPr>
          </a:lstStyle>
          <a:p>
            <a:pPr>
              <a:defRPr/>
            </a:pPr>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defTabSz="4154488" eaLnBrk="1" hangingPunct="1">
              <a:defRPr sz="1200">
                <a:latin typeface="Arial" panose="020B0604020202020204" pitchFamily="34" charset="0"/>
              </a:defRPr>
            </a:lvl1pPr>
          </a:lstStyle>
          <a:p>
            <a:pPr>
              <a:defRPr/>
            </a:pPr>
            <a:fld id="{6701E7B7-B6DF-48F5-9530-09E3E9B937CB}" type="datetimeFigureOut">
              <a:rPr lang="tr-TR" altLang="tr-TR"/>
              <a:pPr>
                <a:defRPr/>
              </a:pPr>
              <a:t>2.06.2021</a:t>
            </a:fld>
            <a:endParaRPr lang="tr-TR" altLang="tr-TR"/>
          </a:p>
        </p:txBody>
      </p:sp>
      <p:sp>
        <p:nvSpPr>
          <p:cNvPr id="4" name="3 Slayt Görüntüsü Yer Tutucusu"/>
          <p:cNvSpPr>
            <a:spLocks noGrp="1" noRot="1" noChangeAspect="1"/>
          </p:cNvSpPr>
          <p:nvPr>
            <p:ph type="sldImg" idx="2"/>
          </p:nvPr>
        </p:nvSpPr>
        <p:spPr>
          <a:xfrm>
            <a:off x="2095500" y="685800"/>
            <a:ext cx="2667000" cy="342900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4 Not Yer Tutucusu"/>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tr-TR" altLang="tr-TR" noProof="0"/>
              <a:t>Asıl metin stillerini düzenlemek için tıklatın</a:t>
            </a:r>
          </a:p>
          <a:p>
            <a:pPr lvl="1"/>
            <a:r>
              <a:rPr lang="tr-TR" altLang="tr-TR" noProof="0"/>
              <a:t>İkinci düzey</a:t>
            </a:r>
          </a:p>
          <a:p>
            <a:pPr lvl="2"/>
            <a:r>
              <a:rPr lang="tr-TR" altLang="tr-TR" noProof="0"/>
              <a:t>Üçüncü düzey</a:t>
            </a:r>
          </a:p>
          <a:p>
            <a:pPr lvl="3"/>
            <a:r>
              <a:rPr lang="tr-TR" altLang="tr-TR" noProof="0"/>
              <a:t>Dördüncü düzey</a:t>
            </a:r>
          </a:p>
          <a:p>
            <a:pPr lvl="4"/>
            <a:r>
              <a:rPr lang="tr-TR" altLang="tr-TR" noProof="0"/>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4154811" eaLnBrk="1" hangingPunct="1">
              <a:defRPr sz="1200">
                <a:latin typeface="Arial" charset="0"/>
                <a:ea typeface="+mn-ea"/>
                <a:cs typeface="Arial" charset="0"/>
              </a:defRPr>
            </a:lvl1pPr>
          </a:lstStyle>
          <a:p>
            <a:pPr>
              <a:defRPr/>
            </a:pPr>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C55826BB-9E20-4D42-9376-A0408561A661}" type="slidenum">
              <a:rPr lang="tr-TR" altLang="tr-TR"/>
              <a:pPr/>
              <a:t>‹#›</a:t>
            </a:fld>
            <a:endParaRPr lang="tr-TR" altLang="tr-T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700" kern="1200">
        <a:solidFill>
          <a:schemeClr val="tx1"/>
        </a:solidFill>
        <a:latin typeface="+mn-lt"/>
        <a:ea typeface="MS PGothic" panose="020B0600070205080204" pitchFamily="34" charset="-128"/>
        <a:cs typeface="MS PGothic" charset="0"/>
      </a:defRPr>
    </a:lvl1pPr>
    <a:lvl2pPr marL="307975" algn="l" rtl="0" eaLnBrk="0" fontAlgn="base" hangingPunct="0">
      <a:spcBef>
        <a:spcPct val="30000"/>
      </a:spcBef>
      <a:spcAft>
        <a:spcPct val="0"/>
      </a:spcAft>
      <a:defRPr sz="700" kern="1200">
        <a:solidFill>
          <a:schemeClr val="tx1"/>
        </a:solidFill>
        <a:latin typeface="+mn-lt"/>
        <a:ea typeface="MS PGothic" panose="020B0600070205080204" pitchFamily="34" charset="-128"/>
        <a:cs typeface="MS PGothic" charset="0"/>
      </a:defRPr>
    </a:lvl2pPr>
    <a:lvl3pPr marL="615950" algn="l" rtl="0" eaLnBrk="0" fontAlgn="base" hangingPunct="0">
      <a:spcBef>
        <a:spcPct val="30000"/>
      </a:spcBef>
      <a:spcAft>
        <a:spcPct val="0"/>
      </a:spcAft>
      <a:defRPr sz="700" kern="1200">
        <a:solidFill>
          <a:schemeClr val="tx1"/>
        </a:solidFill>
        <a:latin typeface="+mn-lt"/>
        <a:ea typeface="MS PGothic" panose="020B0600070205080204" pitchFamily="34" charset="-128"/>
        <a:cs typeface="MS PGothic" charset="0"/>
      </a:defRPr>
    </a:lvl3pPr>
    <a:lvl4pPr marL="923925" algn="l" rtl="0" eaLnBrk="0" fontAlgn="base" hangingPunct="0">
      <a:spcBef>
        <a:spcPct val="30000"/>
      </a:spcBef>
      <a:spcAft>
        <a:spcPct val="0"/>
      </a:spcAft>
      <a:defRPr sz="700" kern="1200">
        <a:solidFill>
          <a:schemeClr val="tx1"/>
        </a:solidFill>
        <a:latin typeface="+mn-lt"/>
        <a:ea typeface="MS PGothic" panose="020B0600070205080204" pitchFamily="34" charset="-128"/>
        <a:cs typeface="MS PGothic" charset="0"/>
      </a:defRPr>
    </a:lvl4pPr>
    <a:lvl5pPr marL="1231900" algn="l" rtl="0" eaLnBrk="0" fontAlgn="base" hangingPunct="0">
      <a:spcBef>
        <a:spcPct val="30000"/>
      </a:spcBef>
      <a:spcAft>
        <a:spcPct val="0"/>
      </a:spcAft>
      <a:defRPr sz="700" kern="1200">
        <a:solidFill>
          <a:schemeClr val="tx1"/>
        </a:solidFill>
        <a:latin typeface="+mn-lt"/>
        <a:ea typeface="MS PGothic" panose="020B0600070205080204" pitchFamily="34" charset="-128"/>
        <a:cs typeface="MS PGothic" charset="0"/>
      </a:defRPr>
    </a:lvl5pPr>
    <a:lvl6pPr marL="1541470" algn="l" defTabSz="616588" rtl="0" eaLnBrk="1" latinLnBrk="0" hangingPunct="1">
      <a:defRPr sz="809" kern="1200">
        <a:solidFill>
          <a:schemeClr val="tx1"/>
        </a:solidFill>
        <a:latin typeface="+mn-lt"/>
        <a:ea typeface="+mn-ea"/>
        <a:cs typeface="+mn-cs"/>
      </a:defRPr>
    </a:lvl6pPr>
    <a:lvl7pPr marL="1849764" algn="l" defTabSz="616588" rtl="0" eaLnBrk="1" latinLnBrk="0" hangingPunct="1">
      <a:defRPr sz="809" kern="1200">
        <a:solidFill>
          <a:schemeClr val="tx1"/>
        </a:solidFill>
        <a:latin typeface="+mn-lt"/>
        <a:ea typeface="+mn-ea"/>
        <a:cs typeface="+mn-cs"/>
      </a:defRPr>
    </a:lvl7pPr>
    <a:lvl8pPr marL="2158058" algn="l" defTabSz="616588" rtl="0" eaLnBrk="1" latinLnBrk="0" hangingPunct="1">
      <a:defRPr sz="809" kern="1200">
        <a:solidFill>
          <a:schemeClr val="tx1"/>
        </a:solidFill>
        <a:latin typeface="+mn-lt"/>
        <a:ea typeface="+mn-ea"/>
        <a:cs typeface="+mn-cs"/>
      </a:defRPr>
    </a:lvl8pPr>
    <a:lvl9pPr marL="2466352" algn="l" defTabSz="616588" rtl="0" eaLnBrk="1" latinLnBrk="0" hangingPunct="1">
      <a:defRPr sz="80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Slayt Görüntüsü Yer Tutucusu"/>
          <p:cNvSpPr>
            <a:spLocks noGrp="1" noRot="1" noChangeAspect="1" noTextEdit="1"/>
          </p:cNvSpPr>
          <p:nvPr>
            <p:ph type="sldImg"/>
          </p:nvPr>
        </p:nvSpPr>
        <p:spPr bwMode="auto">
          <a:noFill/>
          <a:ln>
            <a:solidFill>
              <a:srgbClr val="000000"/>
            </a:solidFill>
            <a:miter lim="800000"/>
            <a:headEnd/>
            <a:tailEnd/>
          </a:ln>
        </p:spPr>
      </p:sp>
      <p:sp>
        <p:nvSpPr>
          <p:cNvPr id="4099" name="2 Not Yer Tutucusu"/>
          <p:cNvSpPr>
            <a:spLocks noGrp="1"/>
          </p:cNvSpPr>
          <p:nvPr>
            <p:ph type="body" idx="1"/>
          </p:nvPr>
        </p:nvSpPr>
        <p:spPr bwMode="auto"/>
        <p:txBody>
          <a:bodyPr rtlCol="0"/>
          <a:lstStyle/>
          <a:p>
            <a:pPr eaLnBrk="1" hangingPunct="1">
              <a:spcBef>
                <a:spcPct val="0"/>
              </a:spcBef>
              <a:defRPr/>
            </a:pPr>
            <a:endParaRPr lang="en-US" altLang="tr-TR" sz="1022" dirty="0">
              <a:ea typeface="+mn-ea"/>
              <a:cs typeface="+mn-cs"/>
            </a:endParaRPr>
          </a:p>
        </p:txBody>
      </p:sp>
      <p:sp>
        <p:nvSpPr>
          <p:cNvPr id="4100" name="3 Slayt Numarası Yer Tutucusu"/>
          <p:cNvSpPr>
            <a:spLocks noGrp="1"/>
          </p:cNvSpPr>
          <p:nvPr>
            <p:ph type="sldNum" sz="quarter" idx="5"/>
          </p:nvPr>
        </p:nvSpPr>
        <p:spPr bwMode="auto">
          <a:noFill/>
          <a:ln>
            <a:miter lim="800000"/>
            <a:headEnd/>
            <a:tailEnd/>
          </a:ln>
        </p:spPr>
        <p:txBody>
          <a:bodyPr/>
          <a:lstStyle/>
          <a:p>
            <a:fld id="{8D3AD334-2534-4EC9-938A-FF40530235B1}" type="slidenum">
              <a:rPr lang="tr-TR" altLang="tr-TR"/>
              <a:pPr/>
              <a:t>1</a:t>
            </a:fld>
            <a:endParaRPr lang="tr-TR" alt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1889999" y="10064782"/>
            <a:ext cx="21419979" cy="6944847"/>
          </a:xfrm>
        </p:spPr>
        <p:txBody>
          <a:bodyPr/>
          <a:lstStyle/>
          <a:p>
            <a:r>
              <a:rPr lang="tr-TR"/>
              <a:t>Asıl başlık stili için tıklatın</a:t>
            </a:r>
          </a:p>
        </p:txBody>
      </p:sp>
      <p:sp>
        <p:nvSpPr>
          <p:cNvPr id="3" name="2 Alt Başlık"/>
          <p:cNvSpPr>
            <a:spLocks noGrp="1"/>
          </p:cNvSpPr>
          <p:nvPr>
            <p:ph type="subTitle" idx="1"/>
          </p:nvPr>
        </p:nvSpPr>
        <p:spPr>
          <a:xfrm>
            <a:off x="3779996" y="18359597"/>
            <a:ext cx="17639983" cy="8279818"/>
          </a:xfrm>
        </p:spPr>
        <p:txBody>
          <a:bodyPr/>
          <a:lstStyle>
            <a:lvl1pPr marL="0" indent="0" algn="ctr">
              <a:buNone/>
              <a:defRPr>
                <a:solidFill>
                  <a:schemeClr val="tx1">
                    <a:tint val="75000"/>
                  </a:schemeClr>
                </a:solidFill>
              </a:defRPr>
            </a:lvl1pPr>
            <a:lvl2pPr marL="1544069" indent="0" algn="ctr">
              <a:buNone/>
              <a:defRPr>
                <a:solidFill>
                  <a:schemeClr val="tx1">
                    <a:tint val="75000"/>
                  </a:schemeClr>
                </a:solidFill>
              </a:defRPr>
            </a:lvl2pPr>
            <a:lvl3pPr marL="3088137" indent="0" algn="ctr">
              <a:buNone/>
              <a:defRPr>
                <a:solidFill>
                  <a:schemeClr val="tx1">
                    <a:tint val="75000"/>
                  </a:schemeClr>
                </a:solidFill>
              </a:defRPr>
            </a:lvl3pPr>
            <a:lvl4pPr marL="4632206" indent="0" algn="ctr">
              <a:buNone/>
              <a:defRPr>
                <a:solidFill>
                  <a:schemeClr val="tx1">
                    <a:tint val="75000"/>
                  </a:schemeClr>
                </a:solidFill>
              </a:defRPr>
            </a:lvl4pPr>
            <a:lvl5pPr marL="6176274" indent="0" algn="ctr">
              <a:buNone/>
              <a:defRPr>
                <a:solidFill>
                  <a:schemeClr val="tx1">
                    <a:tint val="75000"/>
                  </a:schemeClr>
                </a:solidFill>
              </a:defRPr>
            </a:lvl5pPr>
            <a:lvl6pPr marL="7720343" indent="0" algn="ctr">
              <a:buNone/>
              <a:defRPr>
                <a:solidFill>
                  <a:schemeClr val="tx1">
                    <a:tint val="75000"/>
                  </a:schemeClr>
                </a:solidFill>
              </a:defRPr>
            </a:lvl6pPr>
            <a:lvl7pPr marL="9264412" indent="0" algn="ctr">
              <a:buNone/>
              <a:defRPr>
                <a:solidFill>
                  <a:schemeClr val="tx1">
                    <a:tint val="75000"/>
                  </a:schemeClr>
                </a:solidFill>
              </a:defRPr>
            </a:lvl7pPr>
            <a:lvl8pPr marL="10808480" indent="0" algn="ctr">
              <a:buNone/>
              <a:defRPr>
                <a:solidFill>
                  <a:schemeClr val="tx1">
                    <a:tint val="75000"/>
                  </a:schemeClr>
                </a:solidFill>
              </a:defRPr>
            </a:lvl8pPr>
            <a:lvl9pPr marL="12352549"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lvl1pPr>
              <a:defRPr/>
            </a:lvl1pPr>
          </a:lstStyle>
          <a:p>
            <a:pPr>
              <a:defRPr/>
            </a:pPr>
            <a:fld id="{84F82CFC-B24D-4BB3-9814-B49E193784A0}" type="datetimeFigureOut">
              <a:rPr lang="tr-TR" altLang="tr-TR"/>
              <a:pPr>
                <a:defRPr/>
              </a:pPr>
              <a:t>2.06.2021</a:t>
            </a:fld>
            <a:endParaRPr lang="tr-TR" altLang="tr-TR"/>
          </a:p>
        </p:txBody>
      </p:sp>
      <p:sp>
        <p:nvSpPr>
          <p:cNvPr id="5" name="4 Altbilgi Yer Tutucusu"/>
          <p:cNvSpPr>
            <a:spLocks noGrp="1"/>
          </p:cNvSpPr>
          <p:nvPr>
            <p:ph type="ftr" sz="quarter" idx="11"/>
          </p:nvPr>
        </p:nvSpPr>
        <p:spPr/>
        <p:txBody>
          <a:bodyPr/>
          <a:lstStyle>
            <a:lvl1pPr>
              <a:defRPr/>
            </a:lvl1pPr>
          </a:lstStyle>
          <a:p>
            <a:pPr>
              <a:defRPr/>
            </a:pPr>
            <a:endParaRPr lang="tr-TR" altLang="tr-TR"/>
          </a:p>
        </p:txBody>
      </p:sp>
      <p:sp>
        <p:nvSpPr>
          <p:cNvPr id="6" name="5 Slayt Numarası Yer Tutucusu"/>
          <p:cNvSpPr>
            <a:spLocks noGrp="1"/>
          </p:cNvSpPr>
          <p:nvPr>
            <p:ph type="sldNum" sz="quarter" idx="12"/>
          </p:nvPr>
        </p:nvSpPr>
        <p:spPr/>
        <p:txBody>
          <a:bodyPr/>
          <a:lstStyle>
            <a:lvl1pPr>
              <a:defRPr/>
            </a:lvl1pPr>
          </a:lstStyle>
          <a:p>
            <a:fld id="{88867B8F-4FF3-4C1C-A48B-512AE6C9489A}" type="slidenum">
              <a:rPr lang="tr-TR" altLang="tr-TR"/>
              <a:pPr/>
              <a:t>‹#›</a:t>
            </a:fld>
            <a:endParaRPr lang="tr-TR" alt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lvl1pPr>
              <a:defRPr/>
            </a:lvl1pPr>
          </a:lstStyle>
          <a:p>
            <a:pPr>
              <a:defRPr/>
            </a:pPr>
            <a:fld id="{8B49E324-1A2A-49CE-AEAC-B5E986766519}" type="datetimeFigureOut">
              <a:rPr lang="tr-TR" altLang="tr-TR"/>
              <a:pPr>
                <a:defRPr/>
              </a:pPr>
              <a:t>2.06.2021</a:t>
            </a:fld>
            <a:endParaRPr lang="tr-TR" altLang="tr-TR"/>
          </a:p>
        </p:txBody>
      </p:sp>
      <p:sp>
        <p:nvSpPr>
          <p:cNvPr id="5" name="4 Altbilgi Yer Tutucusu"/>
          <p:cNvSpPr>
            <a:spLocks noGrp="1"/>
          </p:cNvSpPr>
          <p:nvPr>
            <p:ph type="ftr" sz="quarter" idx="11"/>
          </p:nvPr>
        </p:nvSpPr>
        <p:spPr/>
        <p:txBody>
          <a:bodyPr/>
          <a:lstStyle>
            <a:lvl1pPr>
              <a:defRPr/>
            </a:lvl1pPr>
          </a:lstStyle>
          <a:p>
            <a:pPr>
              <a:defRPr/>
            </a:pPr>
            <a:endParaRPr lang="tr-TR" altLang="tr-TR"/>
          </a:p>
        </p:txBody>
      </p:sp>
      <p:sp>
        <p:nvSpPr>
          <p:cNvPr id="6" name="5 Slayt Numarası Yer Tutucusu"/>
          <p:cNvSpPr>
            <a:spLocks noGrp="1"/>
          </p:cNvSpPr>
          <p:nvPr>
            <p:ph type="sldNum" sz="quarter" idx="12"/>
          </p:nvPr>
        </p:nvSpPr>
        <p:spPr/>
        <p:txBody>
          <a:bodyPr/>
          <a:lstStyle>
            <a:lvl1pPr>
              <a:defRPr/>
            </a:lvl1pPr>
          </a:lstStyle>
          <a:p>
            <a:fld id="{356898F4-5CA2-455A-B860-3955118EFB66}" type="slidenum">
              <a:rPr lang="tr-TR" altLang="tr-TR"/>
              <a:pPr/>
              <a:t>‹#›</a:t>
            </a:fld>
            <a:endParaRPr lang="tr-TR" alt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18269981" y="1297477"/>
            <a:ext cx="5669995" cy="27644393"/>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1260000" y="1297477"/>
            <a:ext cx="16589983" cy="27644393"/>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lvl1pPr>
              <a:defRPr/>
            </a:lvl1pPr>
          </a:lstStyle>
          <a:p>
            <a:pPr>
              <a:defRPr/>
            </a:pPr>
            <a:fld id="{CA2FC2B9-09DF-47BB-8A0E-7D43E350C40F}" type="datetimeFigureOut">
              <a:rPr lang="tr-TR" altLang="tr-TR"/>
              <a:pPr>
                <a:defRPr/>
              </a:pPr>
              <a:t>2.06.2021</a:t>
            </a:fld>
            <a:endParaRPr lang="tr-TR" altLang="tr-TR"/>
          </a:p>
        </p:txBody>
      </p:sp>
      <p:sp>
        <p:nvSpPr>
          <p:cNvPr id="5" name="4 Altbilgi Yer Tutucusu"/>
          <p:cNvSpPr>
            <a:spLocks noGrp="1"/>
          </p:cNvSpPr>
          <p:nvPr>
            <p:ph type="ftr" sz="quarter" idx="11"/>
          </p:nvPr>
        </p:nvSpPr>
        <p:spPr/>
        <p:txBody>
          <a:bodyPr/>
          <a:lstStyle>
            <a:lvl1pPr>
              <a:defRPr/>
            </a:lvl1pPr>
          </a:lstStyle>
          <a:p>
            <a:pPr>
              <a:defRPr/>
            </a:pPr>
            <a:endParaRPr lang="tr-TR" altLang="tr-TR"/>
          </a:p>
        </p:txBody>
      </p:sp>
      <p:sp>
        <p:nvSpPr>
          <p:cNvPr id="6" name="5 Slayt Numarası Yer Tutucusu"/>
          <p:cNvSpPr>
            <a:spLocks noGrp="1"/>
          </p:cNvSpPr>
          <p:nvPr>
            <p:ph type="sldNum" sz="quarter" idx="12"/>
          </p:nvPr>
        </p:nvSpPr>
        <p:spPr/>
        <p:txBody>
          <a:bodyPr/>
          <a:lstStyle>
            <a:lvl1pPr>
              <a:defRPr/>
            </a:lvl1pPr>
          </a:lstStyle>
          <a:p>
            <a:fld id="{69C80370-3811-4153-B9F2-ED027EC14718}" type="slidenum">
              <a:rPr lang="tr-TR" altLang="tr-TR"/>
              <a:pPr/>
              <a:t>‹#›</a:t>
            </a:fld>
            <a:endParaRPr lang="tr-TR" alt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lvl1pPr>
              <a:defRPr/>
            </a:lvl1pPr>
          </a:lstStyle>
          <a:p>
            <a:pPr>
              <a:defRPr/>
            </a:pPr>
            <a:fld id="{19790935-5D5E-4537-948F-699238FBAEFC}" type="datetimeFigureOut">
              <a:rPr lang="tr-TR" altLang="tr-TR"/>
              <a:pPr>
                <a:defRPr/>
              </a:pPr>
              <a:t>2.06.2021</a:t>
            </a:fld>
            <a:endParaRPr lang="tr-TR" altLang="tr-TR"/>
          </a:p>
        </p:txBody>
      </p:sp>
      <p:sp>
        <p:nvSpPr>
          <p:cNvPr id="5" name="4 Altbilgi Yer Tutucusu"/>
          <p:cNvSpPr>
            <a:spLocks noGrp="1"/>
          </p:cNvSpPr>
          <p:nvPr>
            <p:ph type="ftr" sz="quarter" idx="11"/>
          </p:nvPr>
        </p:nvSpPr>
        <p:spPr/>
        <p:txBody>
          <a:bodyPr/>
          <a:lstStyle>
            <a:lvl1pPr>
              <a:defRPr/>
            </a:lvl1pPr>
          </a:lstStyle>
          <a:p>
            <a:pPr>
              <a:defRPr/>
            </a:pPr>
            <a:endParaRPr lang="tr-TR" altLang="tr-TR"/>
          </a:p>
        </p:txBody>
      </p:sp>
      <p:sp>
        <p:nvSpPr>
          <p:cNvPr id="6" name="5 Slayt Numarası Yer Tutucusu"/>
          <p:cNvSpPr>
            <a:spLocks noGrp="1"/>
          </p:cNvSpPr>
          <p:nvPr>
            <p:ph type="sldNum" sz="quarter" idx="12"/>
          </p:nvPr>
        </p:nvSpPr>
        <p:spPr/>
        <p:txBody>
          <a:bodyPr/>
          <a:lstStyle>
            <a:lvl1pPr>
              <a:defRPr/>
            </a:lvl1pPr>
          </a:lstStyle>
          <a:p>
            <a:fld id="{02C65C93-7C1A-49C9-A507-C7A37BAF61CE}" type="slidenum">
              <a:rPr lang="tr-TR" altLang="tr-TR"/>
              <a:pPr/>
              <a:t>‹#›</a:t>
            </a:fld>
            <a:endParaRPr lang="tr-TR" alt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1990624" y="20819545"/>
            <a:ext cx="21419979" cy="6434859"/>
          </a:xfrm>
        </p:spPr>
        <p:txBody>
          <a:bodyPr anchor="t"/>
          <a:lstStyle>
            <a:lvl1pPr algn="l">
              <a:defRPr sz="13540" b="1" cap="all"/>
            </a:lvl1pPr>
          </a:lstStyle>
          <a:p>
            <a:r>
              <a:rPr lang="tr-TR"/>
              <a:t>Asıl başlık stili için tıklatın</a:t>
            </a:r>
          </a:p>
        </p:txBody>
      </p:sp>
      <p:sp>
        <p:nvSpPr>
          <p:cNvPr id="3" name="2 Metin Yer Tutucusu"/>
          <p:cNvSpPr>
            <a:spLocks noGrp="1"/>
          </p:cNvSpPr>
          <p:nvPr>
            <p:ph type="body" idx="1"/>
          </p:nvPr>
        </p:nvSpPr>
        <p:spPr>
          <a:xfrm>
            <a:off x="1990624" y="13732203"/>
            <a:ext cx="21419979" cy="7087342"/>
          </a:xfrm>
        </p:spPr>
        <p:txBody>
          <a:bodyPr anchor="b"/>
          <a:lstStyle>
            <a:lvl1pPr marL="0" indent="0">
              <a:buNone/>
              <a:defRPr sz="6770">
                <a:solidFill>
                  <a:schemeClr val="tx1">
                    <a:tint val="75000"/>
                  </a:schemeClr>
                </a:solidFill>
              </a:defRPr>
            </a:lvl1pPr>
            <a:lvl2pPr marL="1544069" indent="0">
              <a:buNone/>
              <a:defRPr sz="6074">
                <a:solidFill>
                  <a:schemeClr val="tx1">
                    <a:tint val="75000"/>
                  </a:schemeClr>
                </a:solidFill>
              </a:defRPr>
            </a:lvl2pPr>
            <a:lvl3pPr marL="3088137" indent="0">
              <a:buNone/>
              <a:defRPr sz="5379">
                <a:solidFill>
                  <a:schemeClr val="tx1">
                    <a:tint val="75000"/>
                  </a:schemeClr>
                </a:solidFill>
              </a:defRPr>
            </a:lvl3pPr>
            <a:lvl4pPr marL="4632206" indent="0">
              <a:buNone/>
              <a:defRPr sz="4746">
                <a:solidFill>
                  <a:schemeClr val="tx1">
                    <a:tint val="75000"/>
                  </a:schemeClr>
                </a:solidFill>
              </a:defRPr>
            </a:lvl4pPr>
            <a:lvl5pPr marL="6176274" indent="0">
              <a:buNone/>
              <a:defRPr sz="4746">
                <a:solidFill>
                  <a:schemeClr val="tx1">
                    <a:tint val="75000"/>
                  </a:schemeClr>
                </a:solidFill>
              </a:defRPr>
            </a:lvl5pPr>
            <a:lvl6pPr marL="7720343" indent="0">
              <a:buNone/>
              <a:defRPr sz="4746">
                <a:solidFill>
                  <a:schemeClr val="tx1">
                    <a:tint val="75000"/>
                  </a:schemeClr>
                </a:solidFill>
              </a:defRPr>
            </a:lvl6pPr>
            <a:lvl7pPr marL="9264412" indent="0">
              <a:buNone/>
              <a:defRPr sz="4746">
                <a:solidFill>
                  <a:schemeClr val="tx1">
                    <a:tint val="75000"/>
                  </a:schemeClr>
                </a:solidFill>
              </a:defRPr>
            </a:lvl7pPr>
            <a:lvl8pPr marL="10808480" indent="0">
              <a:buNone/>
              <a:defRPr sz="4746">
                <a:solidFill>
                  <a:schemeClr val="tx1">
                    <a:tint val="75000"/>
                  </a:schemeClr>
                </a:solidFill>
              </a:defRPr>
            </a:lvl8pPr>
            <a:lvl9pPr marL="12352549" indent="0">
              <a:buNone/>
              <a:defRPr sz="4746">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lvl1pPr>
              <a:defRPr/>
            </a:lvl1pPr>
          </a:lstStyle>
          <a:p>
            <a:pPr>
              <a:defRPr/>
            </a:pPr>
            <a:fld id="{09D37B6F-684A-4660-B86B-D017AB91B59F}" type="datetimeFigureOut">
              <a:rPr lang="tr-TR" altLang="tr-TR"/>
              <a:pPr>
                <a:defRPr/>
              </a:pPr>
              <a:t>2.06.2021</a:t>
            </a:fld>
            <a:endParaRPr lang="tr-TR" altLang="tr-TR"/>
          </a:p>
        </p:txBody>
      </p:sp>
      <p:sp>
        <p:nvSpPr>
          <p:cNvPr id="5" name="4 Altbilgi Yer Tutucusu"/>
          <p:cNvSpPr>
            <a:spLocks noGrp="1"/>
          </p:cNvSpPr>
          <p:nvPr>
            <p:ph type="ftr" sz="quarter" idx="11"/>
          </p:nvPr>
        </p:nvSpPr>
        <p:spPr/>
        <p:txBody>
          <a:bodyPr/>
          <a:lstStyle>
            <a:lvl1pPr>
              <a:defRPr/>
            </a:lvl1pPr>
          </a:lstStyle>
          <a:p>
            <a:pPr>
              <a:defRPr/>
            </a:pPr>
            <a:endParaRPr lang="tr-TR" altLang="tr-TR"/>
          </a:p>
        </p:txBody>
      </p:sp>
      <p:sp>
        <p:nvSpPr>
          <p:cNvPr id="6" name="5 Slayt Numarası Yer Tutucusu"/>
          <p:cNvSpPr>
            <a:spLocks noGrp="1"/>
          </p:cNvSpPr>
          <p:nvPr>
            <p:ph type="sldNum" sz="quarter" idx="12"/>
          </p:nvPr>
        </p:nvSpPr>
        <p:spPr/>
        <p:txBody>
          <a:bodyPr/>
          <a:lstStyle>
            <a:lvl1pPr>
              <a:defRPr/>
            </a:lvl1pPr>
          </a:lstStyle>
          <a:p>
            <a:fld id="{D9170454-F03A-44C1-AB72-BE6EF96AD48C}" type="slidenum">
              <a:rPr lang="tr-TR" altLang="tr-TR"/>
              <a:pPr/>
              <a:t>‹#›</a:t>
            </a:fld>
            <a:endParaRPr lang="tr-TR" alt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1260000" y="7559837"/>
            <a:ext cx="11129989" cy="21382032"/>
          </a:xfrm>
        </p:spPr>
        <p:txBody>
          <a:bodyPr/>
          <a:lstStyle>
            <a:lvl1pPr>
              <a:defRPr sz="9428"/>
            </a:lvl1pPr>
            <a:lvl2pPr>
              <a:defRPr sz="8099"/>
            </a:lvl2pPr>
            <a:lvl3pPr>
              <a:defRPr sz="6770"/>
            </a:lvl3pPr>
            <a:lvl4pPr>
              <a:defRPr sz="6074"/>
            </a:lvl4pPr>
            <a:lvl5pPr>
              <a:defRPr sz="6074"/>
            </a:lvl5pPr>
            <a:lvl6pPr>
              <a:defRPr sz="6074"/>
            </a:lvl6pPr>
            <a:lvl7pPr>
              <a:defRPr sz="6074"/>
            </a:lvl7pPr>
            <a:lvl8pPr>
              <a:defRPr sz="6074"/>
            </a:lvl8pPr>
            <a:lvl9pPr>
              <a:defRPr sz="6074"/>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12809987" y="7559837"/>
            <a:ext cx="11129989" cy="21382032"/>
          </a:xfrm>
        </p:spPr>
        <p:txBody>
          <a:bodyPr/>
          <a:lstStyle>
            <a:lvl1pPr>
              <a:defRPr sz="9428"/>
            </a:lvl1pPr>
            <a:lvl2pPr>
              <a:defRPr sz="8099"/>
            </a:lvl2pPr>
            <a:lvl3pPr>
              <a:defRPr sz="6770"/>
            </a:lvl3pPr>
            <a:lvl4pPr>
              <a:defRPr sz="6074"/>
            </a:lvl4pPr>
            <a:lvl5pPr>
              <a:defRPr sz="6074"/>
            </a:lvl5pPr>
            <a:lvl6pPr>
              <a:defRPr sz="6074"/>
            </a:lvl6pPr>
            <a:lvl7pPr>
              <a:defRPr sz="6074"/>
            </a:lvl7pPr>
            <a:lvl8pPr>
              <a:defRPr sz="6074"/>
            </a:lvl8pPr>
            <a:lvl9pPr>
              <a:defRPr sz="6074"/>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3 Veri Yer Tutucusu"/>
          <p:cNvSpPr>
            <a:spLocks noGrp="1"/>
          </p:cNvSpPr>
          <p:nvPr>
            <p:ph type="dt" sz="half" idx="10"/>
          </p:nvPr>
        </p:nvSpPr>
        <p:spPr/>
        <p:txBody>
          <a:bodyPr/>
          <a:lstStyle>
            <a:lvl1pPr>
              <a:defRPr/>
            </a:lvl1pPr>
          </a:lstStyle>
          <a:p>
            <a:pPr>
              <a:defRPr/>
            </a:pPr>
            <a:fld id="{DC4D2314-302C-4F5E-A965-564FE58815DE}" type="datetimeFigureOut">
              <a:rPr lang="tr-TR" altLang="tr-TR"/>
              <a:pPr>
                <a:defRPr/>
              </a:pPr>
              <a:t>2.06.2021</a:t>
            </a:fld>
            <a:endParaRPr lang="tr-TR" altLang="tr-TR"/>
          </a:p>
        </p:txBody>
      </p:sp>
      <p:sp>
        <p:nvSpPr>
          <p:cNvPr id="6" name="4 Altbilgi Yer Tutucusu"/>
          <p:cNvSpPr>
            <a:spLocks noGrp="1"/>
          </p:cNvSpPr>
          <p:nvPr>
            <p:ph type="ftr" sz="quarter" idx="11"/>
          </p:nvPr>
        </p:nvSpPr>
        <p:spPr/>
        <p:txBody>
          <a:bodyPr/>
          <a:lstStyle>
            <a:lvl1pPr>
              <a:defRPr/>
            </a:lvl1pPr>
          </a:lstStyle>
          <a:p>
            <a:pPr>
              <a:defRPr/>
            </a:pPr>
            <a:endParaRPr lang="tr-TR" altLang="tr-TR"/>
          </a:p>
        </p:txBody>
      </p:sp>
      <p:sp>
        <p:nvSpPr>
          <p:cNvPr id="7" name="5 Slayt Numarası Yer Tutucusu"/>
          <p:cNvSpPr>
            <a:spLocks noGrp="1"/>
          </p:cNvSpPr>
          <p:nvPr>
            <p:ph type="sldNum" sz="quarter" idx="12"/>
          </p:nvPr>
        </p:nvSpPr>
        <p:spPr/>
        <p:txBody>
          <a:bodyPr/>
          <a:lstStyle>
            <a:lvl1pPr>
              <a:defRPr/>
            </a:lvl1pPr>
          </a:lstStyle>
          <a:p>
            <a:fld id="{49C8350F-2833-452A-880D-3031D2AD7D99}" type="slidenum">
              <a:rPr lang="tr-TR" altLang="tr-TR"/>
              <a:pPr/>
              <a:t>‹#›</a:t>
            </a:fld>
            <a:endParaRPr lang="tr-TR" alt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1259999" y="7252343"/>
            <a:ext cx="11134365" cy="3022431"/>
          </a:xfrm>
        </p:spPr>
        <p:txBody>
          <a:bodyPr anchor="b"/>
          <a:lstStyle>
            <a:lvl1pPr marL="0" indent="0">
              <a:buNone/>
              <a:defRPr sz="8099" b="1"/>
            </a:lvl1pPr>
            <a:lvl2pPr marL="1544069" indent="0">
              <a:buNone/>
              <a:defRPr sz="6770" b="1"/>
            </a:lvl2pPr>
            <a:lvl3pPr marL="3088137" indent="0">
              <a:buNone/>
              <a:defRPr sz="6074" b="1"/>
            </a:lvl3pPr>
            <a:lvl4pPr marL="4632206" indent="0">
              <a:buNone/>
              <a:defRPr sz="5379" b="1"/>
            </a:lvl4pPr>
            <a:lvl5pPr marL="6176274" indent="0">
              <a:buNone/>
              <a:defRPr sz="5379" b="1"/>
            </a:lvl5pPr>
            <a:lvl6pPr marL="7720343" indent="0">
              <a:buNone/>
              <a:defRPr sz="5379" b="1"/>
            </a:lvl6pPr>
            <a:lvl7pPr marL="9264412" indent="0">
              <a:buNone/>
              <a:defRPr sz="5379" b="1"/>
            </a:lvl7pPr>
            <a:lvl8pPr marL="10808480" indent="0">
              <a:buNone/>
              <a:defRPr sz="5379" b="1"/>
            </a:lvl8pPr>
            <a:lvl9pPr marL="12352549" indent="0">
              <a:buNone/>
              <a:defRPr sz="5379" b="1"/>
            </a:lvl9pPr>
          </a:lstStyle>
          <a:p>
            <a:pPr lvl="0"/>
            <a:r>
              <a:rPr lang="tr-TR"/>
              <a:t>Asıl metin stillerini düzenlemek için tıklatın</a:t>
            </a:r>
          </a:p>
        </p:txBody>
      </p:sp>
      <p:sp>
        <p:nvSpPr>
          <p:cNvPr id="4" name="3 İçerik Yer Tutucusu"/>
          <p:cNvSpPr>
            <a:spLocks noGrp="1"/>
          </p:cNvSpPr>
          <p:nvPr>
            <p:ph sz="half" idx="2"/>
          </p:nvPr>
        </p:nvSpPr>
        <p:spPr>
          <a:xfrm>
            <a:off x="1259999" y="10274775"/>
            <a:ext cx="11134365" cy="18667092"/>
          </a:xfrm>
        </p:spPr>
        <p:txBody>
          <a:bodyPr/>
          <a:lstStyle>
            <a:lvl1pPr>
              <a:defRPr sz="8099"/>
            </a:lvl1pPr>
            <a:lvl2pPr>
              <a:defRPr sz="6770"/>
            </a:lvl2pPr>
            <a:lvl3pPr>
              <a:defRPr sz="6074"/>
            </a:lvl3pPr>
            <a:lvl4pPr>
              <a:defRPr sz="5379"/>
            </a:lvl4pPr>
            <a:lvl5pPr>
              <a:defRPr sz="5379"/>
            </a:lvl5pPr>
            <a:lvl6pPr>
              <a:defRPr sz="5379"/>
            </a:lvl6pPr>
            <a:lvl7pPr>
              <a:defRPr sz="5379"/>
            </a:lvl7pPr>
            <a:lvl8pPr>
              <a:defRPr sz="5379"/>
            </a:lvl8pPr>
            <a:lvl9pPr>
              <a:defRPr sz="5379"/>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12801238" y="7252343"/>
            <a:ext cx="11138740" cy="3022431"/>
          </a:xfrm>
        </p:spPr>
        <p:txBody>
          <a:bodyPr anchor="b"/>
          <a:lstStyle>
            <a:lvl1pPr marL="0" indent="0">
              <a:buNone/>
              <a:defRPr sz="8099" b="1"/>
            </a:lvl1pPr>
            <a:lvl2pPr marL="1544069" indent="0">
              <a:buNone/>
              <a:defRPr sz="6770" b="1"/>
            </a:lvl2pPr>
            <a:lvl3pPr marL="3088137" indent="0">
              <a:buNone/>
              <a:defRPr sz="6074" b="1"/>
            </a:lvl3pPr>
            <a:lvl4pPr marL="4632206" indent="0">
              <a:buNone/>
              <a:defRPr sz="5379" b="1"/>
            </a:lvl4pPr>
            <a:lvl5pPr marL="6176274" indent="0">
              <a:buNone/>
              <a:defRPr sz="5379" b="1"/>
            </a:lvl5pPr>
            <a:lvl6pPr marL="7720343" indent="0">
              <a:buNone/>
              <a:defRPr sz="5379" b="1"/>
            </a:lvl6pPr>
            <a:lvl7pPr marL="9264412" indent="0">
              <a:buNone/>
              <a:defRPr sz="5379" b="1"/>
            </a:lvl7pPr>
            <a:lvl8pPr marL="10808480" indent="0">
              <a:buNone/>
              <a:defRPr sz="5379" b="1"/>
            </a:lvl8pPr>
            <a:lvl9pPr marL="12352549" indent="0">
              <a:buNone/>
              <a:defRPr sz="5379" b="1"/>
            </a:lvl9pPr>
          </a:lstStyle>
          <a:p>
            <a:pPr lvl="0"/>
            <a:r>
              <a:rPr lang="tr-TR"/>
              <a:t>Asıl metin stillerini düzenlemek için tıklatın</a:t>
            </a:r>
          </a:p>
        </p:txBody>
      </p:sp>
      <p:sp>
        <p:nvSpPr>
          <p:cNvPr id="6" name="5 İçerik Yer Tutucusu"/>
          <p:cNvSpPr>
            <a:spLocks noGrp="1"/>
          </p:cNvSpPr>
          <p:nvPr>
            <p:ph sz="quarter" idx="4"/>
          </p:nvPr>
        </p:nvSpPr>
        <p:spPr>
          <a:xfrm>
            <a:off x="12801238" y="10274775"/>
            <a:ext cx="11138740" cy="18667092"/>
          </a:xfrm>
        </p:spPr>
        <p:txBody>
          <a:bodyPr/>
          <a:lstStyle>
            <a:lvl1pPr>
              <a:defRPr sz="8099"/>
            </a:lvl1pPr>
            <a:lvl2pPr>
              <a:defRPr sz="6770"/>
            </a:lvl2pPr>
            <a:lvl3pPr>
              <a:defRPr sz="6074"/>
            </a:lvl3pPr>
            <a:lvl4pPr>
              <a:defRPr sz="5379"/>
            </a:lvl4pPr>
            <a:lvl5pPr>
              <a:defRPr sz="5379"/>
            </a:lvl5pPr>
            <a:lvl6pPr>
              <a:defRPr sz="5379"/>
            </a:lvl6pPr>
            <a:lvl7pPr>
              <a:defRPr sz="5379"/>
            </a:lvl7pPr>
            <a:lvl8pPr>
              <a:defRPr sz="5379"/>
            </a:lvl8pPr>
            <a:lvl9pPr>
              <a:defRPr sz="5379"/>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3 Veri Yer Tutucusu"/>
          <p:cNvSpPr>
            <a:spLocks noGrp="1"/>
          </p:cNvSpPr>
          <p:nvPr>
            <p:ph type="dt" sz="half" idx="10"/>
          </p:nvPr>
        </p:nvSpPr>
        <p:spPr/>
        <p:txBody>
          <a:bodyPr/>
          <a:lstStyle>
            <a:lvl1pPr>
              <a:defRPr/>
            </a:lvl1pPr>
          </a:lstStyle>
          <a:p>
            <a:pPr>
              <a:defRPr/>
            </a:pPr>
            <a:fld id="{A4C5E3D5-AF1F-462B-9531-2592A81A41D7}" type="datetimeFigureOut">
              <a:rPr lang="tr-TR" altLang="tr-TR"/>
              <a:pPr>
                <a:defRPr/>
              </a:pPr>
              <a:t>2.06.2021</a:t>
            </a:fld>
            <a:endParaRPr lang="tr-TR" altLang="tr-TR"/>
          </a:p>
        </p:txBody>
      </p:sp>
      <p:sp>
        <p:nvSpPr>
          <p:cNvPr id="8" name="4 Altbilgi Yer Tutucusu"/>
          <p:cNvSpPr>
            <a:spLocks noGrp="1"/>
          </p:cNvSpPr>
          <p:nvPr>
            <p:ph type="ftr" sz="quarter" idx="11"/>
          </p:nvPr>
        </p:nvSpPr>
        <p:spPr/>
        <p:txBody>
          <a:bodyPr/>
          <a:lstStyle>
            <a:lvl1pPr>
              <a:defRPr/>
            </a:lvl1pPr>
          </a:lstStyle>
          <a:p>
            <a:pPr>
              <a:defRPr/>
            </a:pPr>
            <a:endParaRPr lang="tr-TR" altLang="tr-TR"/>
          </a:p>
        </p:txBody>
      </p:sp>
      <p:sp>
        <p:nvSpPr>
          <p:cNvPr id="9" name="5 Slayt Numarası Yer Tutucusu"/>
          <p:cNvSpPr>
            <a:spLocks noGrp="1"/>
          </p:cNvSpPr>
          <p:nvPr>
            <p:ph type="sldNum" sz="quarter" idx="12"/>
          </p:nvPr>
        </p:nvSpPr>
        <p:spPr/>
        <p:txBody>
          <a:bodyPr/>
          <a:lstStyle>
            <a:lvl1pPr>
              <a:defRPr/>
            </a:lvl1pPr>
          </a:lstStyle>
          <a:p>
            <a:fld id="{E0A37569-87E8-4B8B-B03E-47F647ED0023}" type="slidenum">
              <a:rPr lang="tr-TR" altLang="tr-TR"/>
              <a:pPr/>
              <a:t>‹#›</a:t>
            </a:fld>
            <a:endParaRPr lang="tr-TR" alt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3 Veri Yer Tutucusu"/>
          <p:cNvSpPr>
            <a:spLocks noGrp="1"/>
          </p:cNvSpPr>
          <p:nvPr>
            <p:ph type="dt" sz="half" idx="10"/>
          </p:nvPr>
        </p:nvSpPr>
        <p:spPr/>
        <p:txBody>
          <a:bodyPr/>
          <a:lstStyle>
            <a:lvl1pPr>
              <a:defRPr/>
            </a:lvl1pPr>
          </a:lstStyle>
          <a:p>
            <a:pPr>
              <a:defRPr/>
            </a:pPr>
            <a:fld id="{C41041A8-6965-4B6E-BAD9-A69990C903A5}" type="datetimeFigureOut">
              <a:rPr lang="tr-TR" altLang="tr-TR"/>
              <a:pPr>
                <a:defRPr/>
              </a:pPr>
              <a:t>2.06.2021</a:t>
            </a:fld>
            <a:endParaRPr lang="tr-TR" altLang="tr-TR"/>
          </a:p>
        </p:txBody>
      </p:sp>
      <p:sp>
        <p:nvSpPr>
          <p:cNvPr id="4" name="4 Altbilgi Yer Tutucusu"/>
          <p:cNvSpPr>
            <a:spLocks noGrp="1"/>
          </p:cNvSpPr>
          <p:nvPr>
            <p:ph type="ftr" sz="quarter" idx="11"/>
          </p:nvPr>
        </p:nvSpPr>
        <p:spPr/>
        <p:txBody>
          <a:bodyPr/>
          <a:lstStyle>
            <a:lvl1pPr>
              <a:defRPr/>
            </a:lvl1pPr>
          </a:lstStyle>
          <a:p>
            <a:pPr>
              <a:defRPr/>
            </a:pPr>
            <a:endParaRPr lang="tr-TR" altLang="tr-TR"/>
          </a:p>
        </p:txBody>
      </p:sp>
      <p:sp>
        <p:nvSpPr>
          <p:cNvPr id="5" name="5 Slayt Numarası Yer Tutucusu"/>
          <p:cNvSpPr>
            <a:spLocks noGrp="1"/>
          </p:cNvSpPr>
          <p:nvPr>
            <p:ph type="sldNum" sz="quarter" idx="12"/>
          </p:nvPr>
        </p:nvSpPr>
        <p:spPr/>
        <p:txBody>
          <a:bodyPr/>
          <a:lstStyle>
            <a:lvl1pPr>
              <a:defRPr/>
            </a:lvl1pPr>
          </a:lstStyle>
          <a:p>
            <a:fld id="{EE43377C-1455-4680-91F8-08CC3D22AC8D}" type="slidenum">
              <a:rPr lang="tr-TR" altLang="tr-TR"/>
              <a:pPr/>
              <a:t>‹#›</a:t>
            </a:fld>
            <a:endParaRPr lang="tr-TR" alt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3 Veri Yer Tutucusu"/>
          <p:cNvSpPr>
            <a:spLocks noGrp="1"/>
          </p:cNvSpPr>
          <p:nvPr>
            <p:ph type="dt" sz="half" idx="10"/>
          </p:nvPr>
        </p:nvSpPr>
        <p:spPr/>
        <p:txBody>
          <a:bodyPr/>
          <a:lstStyle>
            <a:lvl1pPr>
              <a:defRPr/>
            </a:lvl1pPr>
          </a:lstStyle>
          <a:p>
            <a:pPr>
              <a:defRPr/>
            </a:pPr>
            <a:fld id="{88D968E0-16A2-4E2C-AE8B-DA8CC210222E}" type="datetimeFigureOut">
              <a:rPr lang="tr-TR" altLang="tr-TR"/>
              <a:pPr>
                <a:defRPr/>
              </a:pPr>
              <a:t>2.06.2021</a:t>
            </a:fld>
            <a:endParaRPr lang="tr-TR" altLang="tr-TR"/>
          </a:p>
        </p:txBody>
      </p:sp>
      <p:sp>
        <p:nvSpPr>
          <p:cNvPr id="3" name="4 Altbilgi Yer Tutucusu"/>
          <p:cNvSpPr>
            <a:spLocks noGrp="1"/>
          </p:cNvSpPr>
          <p:nvPr>
            <p:ph type="ftr" sz="quarter" idx="11"/>
          </p:nvPr>
        </p:nvSpPr>
        <p:spPr/>
        <p:txBody>
          <a:bodyPr/>
          <a:lstStyle>
            <a:lvl1pPr>
              <a:defRPr/>
            </a:lvl1pPr>
          </a:lstStyle>
          <a:p>
            <a:pPr>
              <a:defRPr/>
            </a:pPr>
            <a:endParaRPr lang="tr-TR" altLang="tr-TR"/>
          </a:p>
        </p:txBody>
      </p:sp>
      <p:sp>
        <p:nvSpPr>
          <p:cNvPr id="4" name="5 Slayt Numarası Yer Tutucusu"/>
          <p:cNvSpPr>
            <a:spLocks noGrp="1"/>
          </p:cNvSpPr>
          <p:nvPr>
            <p:ph type="sldNum" sz="quarter" idx="12"/>
          </p:nvPr>
        </p:nvSpPr>
        <p:spPr/>
        <p:txBody>
          <a:bodyPr/>
          <a:lstStyle>
            <a:lvl1pPr>
              <a:defRPr/>
            </a:lvl1pPr>
          </a:lstStyle>
          <a:p>
            <a:fld id="{D4D8EEDC-CE87-4305-9EDC-EF98444A9400}" type="slidenum">
              <a:rPr lang="tr-TR" altLang="tr-TR"/>
              <a:pPr/>
              <a:t>‹#›</a:t>
            </a:fld>
            <a:endParaRPr lang="tr-TR" alt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260001" y="1289972"/>
            <a:ext cx="8290619" cy="5489879"/>
          </a:xfrm>
        </p:spPr>
        <p:txBody>
          <a:bodyPr anchor="b"/>
          <a:lstStyle>
            <a:lvl1pPr algn="l">
              <a:defRPr sz="6770" b="1"/>
            </a:lvl1pPr>
          </a:lstStyle>
          <a:p>
            <a:r>
              <a:rPr lang="tr-TR"/>
              <a:t>Asıl başlık stili için tıklatın</a:t>
            </a:r>
          </a:p>
        </p:txBody>
      </p:sp>
      <p:sp>
        <p:nvSpPr>
          <p:cNvPr id="3" name="2 İçerik Yer Tutucusu"/>
          <p:cNvSpPr>
            <a:spLocks noGrp="1"/>
          </p:cNvSpPr>
          <p:nvPr>
            <p:ph idx="1"/>
          </p:nvPr>
        </p:nvSpPr>
        <p:spPr>
          <a:xfrm>
            <a:off x="9852490" y="1289974"/>
            <a:ext cx="14087486" cy="27651895"/>
          </a:xfrm>
        </p:spPr>
        <p:txBody>
          <a:bodyPr/>
          <a:lstStyle>
            <a:lvl1pPr>
              <a:defRPr sz="10820"/>
            </a:lvl1pPr>
            <a:lvl2pPr>
              <a:defRPr sz="9428"/>
            </a:lvl2pPr>
            <a:lvl3pPr>
              <a:defRPr sz="8099"/>
            </a:lvl3pPr>
            <a:lvl4pPr>
              <a:defRPr sz="6770"/>
            </a:lvl4pPr>
            <a:lvl5pPr>
              <a:defRPr sz="6770"/>
            </a:lvl5pPr>
            <a:lvl6pPr>
              <a:defRPr sz="6770"/>
            </a:lvl6pPr>
            <a:lvl7pPr>
              <a:defRPr sz="6770"/>
            </a:lvl7pPr>
            <a:lvl8pPr>
              <a:defRPr sz="6770"/>
            </a:lvl8pPr>
            <a:lvl9pPr>
              <a:defRPr sz="677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1260001" y="6779853"/>
            <a:ext cx="8290619" cy="22162016"/>
          </a:xfrm>
        </p:spPr>
        <p:txBody>
          <a:bodyPr/>
          <a:lstStyle>
            <a:lvl1pPr marL="0" indent="0">
              <a:buNone/>
              <a:defRPr sz="4746"/>
            </a:lvl1pPr>
            <a:lvl2pPr marL="1544069" indent="0">
              <a:buNone/>
              <a:defRPr sz="4049"/>
            </a:lvl2pPr>
            <a:lvl3pPr marL="3088137" indent="0">
              <a:buNone/>
              <a:defRPr sz="3354"/>
            </a:lvl3pPr>
            <a:lvl4pPr marL="4632206" indent="0">
              <a:buNone/>
              <a:defRPr sz="3037"/>
            </a:lvl4pPr>
            <a:lvl5pPr marL="6176274" indent="0">
              <a:buNone/>
              <a:defRPr sz="3037"/>
            </a:lvl5pPr>
            <a:lvl6pPr marL="7720343" indent="0">
              <a:buNone/>
              <a:defRPr sz="3037"/>
            </a:lvl6pPr>
            <a:lvl7pPr marL="9264412" indent="0">
              <a:buNone/>
              <a:defRPr sz="3037"/>
            </a:lvl7pPr>
            <a:lvl8pPr marL="10808480" indent="0">
              <a:buNone/>
              <a:defRPr sz="3037"/>
            </a:lvl8pPr>
            <a:lvl9pPr marL="12352549" indent="0">
              <a:buNone/>
              <a:defRPr sz="3037"/>
            </a:lvl9pPr>
          </a:lstStyle>
          <a:p>
            <a:pPr lvl="0"/>
            <a:r>
              <a:rPr lang="tr-TR"/>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2012E2F2-8D75-426F-AEC7-134346FF7D01}" type="datetimeFigureOut">
              <a:rPr lang="tr-TR" altLang="tr-TR"/>
              <a:pPr>
                <a:defRPr/>
              </a:pPr>
              <a:t>2.06.2021</a:t>
            </a:fld>
            <a:endParaRPr lang="tr-TR" altLang="tr-TR"/>
          </a:p>
        </p:txBody>
      </p:sp>
      <p:sp>
        <p:nvSpPr>
          <p:cNvPr id="6" name="4 Altbilgi Yer Tutucusu"/>
          <p:cNvSpPr>
            <a:spLocks noGrp="1"/>
          </p:cNvSpPr>
          <p:nvPr>
            <p:ph type="ftr" sz="quarter" idx="11"/>
          </p:nvPr>
        </p:nvSpPr>
        <p:spPr/>
        <p:txBody>
          <a:bodyPr/>
          <a:lstStyle>
            <a:lvl1pPr>
              <a:defRPr/>
            </a:lvl1pPr>
          </a:lstStyle>
          <a:p>
            <a:pPr>
              <a:defRPr/>
            </a:pPr>
            <a:endParaRPr lang="tr-TR" altLang="tr-TR"/>
          </a:p>
        </p:txBody>
      </p:sp>
      <p:sp>
        <p:nvSpPr>
          <p:cNvPr id="7" name="5 Slayt Numarası Yer Tutucusu"/>
          <p:cNvSpPr>
            <a:spLocks noGrp="1"/>
          </p:cNvSpPr>
          <p:nvPr>
            <p:ph type="sldNum" sz="quarter" idx="12"/>
          </p:nvPr>
        </p:nvSpPr>
        <p:spPr/>
        <p:txBody>
          <a:bodyPr/>
          <a:lstStyle>
            <a:lvl1pPr>
              <a:defRPr/>
            </a:lvl1pPr>
          </a:lstStyle>
          <a:p>
            <a:fld id="{904934C2-FBA2-4B6E-AC74-81F050FB40CA}" type="slidenum">
              <a:rPr lang="tr-TR" altLang="tr-TR"/>
              <a:pPr/>
              <a:t>‹#›</a:t>
            </a:fld>
            <a:endParaRPr lang="tr-TR" alt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4939372" y="22679501"/>
            <a:ext cx="15119985" cy="2677444"/>
          </a:xfrm>
        </p:spPr>
        <p:txBody>
          <a:bodyPr anchor="b"/>
          <a:lstStyle>
            <a:lvl1pPr algn="l">
              <a:defRPr sz="6770" b="1"/>
            </a:lvl1pPr>
          </a:lstStyle>
          <a:p>
            <a:r>
              <a:rPr lang="tr-TR"/>
              <a:t>Asıl başlık stili için tıklatın</a:t>
            </a:r>
          </a:p>
        </p:txBody>
      </p:sp>
      <p:sp>
        <p:nvSpPr>
          <p:cNvPr id="3" name="2 Resim Yer Tutucusu"/>
          <p:cNvSpPr>
            <a:spLocks noGrp="1"/>
          </p:cNvSpPr>
          <p:nvPr>
            <p:ph type="pic" idx="1"/>
          </p:nvPr>
        </p:nvSpPr>
        <p:spPr>
          <a:xfrm>
            <a:off x="4939372" y="2894936"/>
            <a:ext cx="15119985" cy="19439573"/>
          </a:xfrm>
        </p:spPr>
        <p:txBody>
          <a:bodyPr rtlCol="0">
            <a:normAutofit/>
          </a:bodyPr>
          <a:lstStyle>
            <a:lvl1pPr marL="0" indent="0">
              <a:buNone/>
              <a:defRPr sz="10820"/>
            </a:lvl1pPr>
            <a:lvl2pPr marL="1544069" indent="0">
              <a:buNone/>
              <a:defRPr sz="9428"/>
            </a:lvl2pPr>
            <a:lvl3pPr marL="3088137" indent="0">
              <a:buNone/>
              <a:defRPr sz="8099"/>
            </a:lvl3pPr>
            <a:lvl4pPr marL="4632206" indent="0">
              <a:buNone/>
              <a:defRPr sz="6770"/>
            </a:lvl4pPr>
            <a:lvl5pPr marL="6176274" indent="0">
              <a:buNone/>
              <a:defRPr sz="6770"/>
            </a:lvl5pPr>
            <a:lvl6pPr marL="7720343" indent="0">
              <a:buNone/>
              <a:defRPr sz="6770"/>
            </a:lvl6pPr>
            <a:lvl7pPr marL="9264412" indent="0">
              <a:buNone/>
              <a:defRPr sz="6770"/>
            </a:lvl7pPr>
            <a:lvl8pPr marL="10808480" indent="0">
              <a:buNone/>
              <a:defRPr sz="6770"/>
            </a:lvl8pPr>
            <a:lvl9pPr marL="12352549" indent="0">
              <a:buNone/>
              <a:defRPr sz="6770"/>
            </a:lvl9pPr>
          </a:lstStyle>
          <a:p>
            <a:pPr lvl="0"/>
            <a:endParaRPr lang="tr-TR" noProof="0"/>
          </a:p>
        </p:txBody>
      </p:sp>
      <p:sp>
        <p:nvSpPr>
          <p:cNvPr id="4" name="3 Metin Yer Tutucusu"/>
          <p:cNvSpPr>
            <a:spLocks noGrp="1"/>
          </p:cNvSpPr>
          <p:nvPr>
            <p:ph type="body" sz="half" idx="2"/>
          </p:nvPr>
        </p:nvSpPr>
        <p:spPr>
          <a:xfrm>
            <a:off x="4939372" y="25356945"/>
            <a:ext cx="15119985" cy="3802414"/>
          </a:xfrm>
        </p:spPr>
        <p:txBody>
          <a:bodyPr/>
          <a:lstStyle>
            <a:lvl1pPr marL="0" indent="0">
              <a:buNone/>
              <a:defRPr sz="4746"/>
            </a:lvl1pPr>
            <a:lvl2pPr marL="1544069" indent="0">
              <a:buNone/>
              <a:defRPr sz="4049"/>
            </a:lvl2pPr>
            <a:lvl3pPr marL="3088137" indent="0">
              <a:buNone/>
              <a:defRPr sz="3354"/>
            </a:lvl3pPr>
            <a:lvl4pPr marL="4632206" indent="0">
              <a:buNone/>
              <a:defRPr sz="3037"/>
            </a:lvl4pPr>
            <a:lvl5pPr marL="6176274" indent="0">
              <a:buNone/>
              <a:defRPr sz="3037"/>
            </a:lvl5pPr>
            <a:lvl6pPr marL="7720343" indent="0">
              <a:buNone/>
              <a:defRPr sz="3037"/>
            </a:lvl6pPr>
            <a:lvl7pPr marL="9264412" indent="0">
              <a:buNone/>
              <a:defRPr sz="3037"/>
            </a:lvl7pPr>
            <a:lvl8pPr marL="10808480" indent="0">
              <a:buNone/>
              <a:defRPr sz="3037"/>
            </a:lvl8pPr>
            <a:lvl9pPr marL="12352549" indent="0">
              <a:buNone/>
              <a:defRPr sz="3037"/>
            </a:lvl9pPr>
          </a:lstStyle>
          <a:p>
            <a:pPr lvl="0"/>
            <a:r>
              <a:rPr lang="tr-TR"/>
              <a:t>Asıl metin stillerini düzenlemek için tıklatın</a:t>
            </a:r>
          </a:p>
        </p:txBody>
      </p:sp>
      <p:sp>
        <p:nvSpPr>
          <p:cNvPr id="5" name="3 Veri Yer Tutucusu"/>
          <p:cNvSpPr>
            <a:spLocks noGrp="1"/>
          </p:cNvSpPr>
          <p:nvPr>
            <p:ph type="dt" sz="half" idx="10"/>
          </p:nvPr>
        </p:nvSpPr>
        <p:spPr/>
        <p:txBody>
          <a:bodyPr/>
          <a:lstStyle>
            <a:lvl1pPr>
              <a:defRPr/>
            </a:lvl1pPr>
          </a:lstStyle>
          <a:p>
            <a:pPr>
              <a:defRPr/>
            </a:pPr>
            <a:fld id="{8407ACB4-ED35-47AD-ADF2-C3432444424E}" type="datetimeFigureOut">
              <a:rPr lang="tr-TR" altLang="tr-TR"/>
              <a:pPr>
                <a:defRPr/>
              </a:pPr>
              <a:t>2.06.2021</a:t>
            </a:fld>
            <a:endParaRPr lang="tr-TR" altLang="tr-TR"/>
          </a:p>
        </p:txBody>
      </p:sp>
      <p:sp>
        <p:nvSpPr>
          <p:cNvPr id="6" name="4 Altbilgi Yer Tutucusu"/>
          <p:cNvSpPr>
            <a:spLocks noGrp="1"/>
          </p:cNvSpPr>
          <p:nvPr>
            <p:ph type="ftr" sz="quarter" idx="11"/>
          </p:nvPr>
        </p:nvSpPr>
        <p:spPr/>
        <p:txBody>
          <a:bodyPr/>
          <a:lstStyle>
            <a:lvl1pPr>
              <a:defRPr/>
            </a:lvl1pPr>
          </a:lstStyle>
          <a:p>
            <a:pPr>
              <a:defRPr/>
            </a:pPr>
            <a:endParaRPr lang="tr-TR" altLang="tr-TR"/>
          </a:p>
        </p:txBody>
      </p:sp>
      <p:sp>
        <p:nvSpPr>
          <p:cNvPr id="7" name="5 Slayt Numarası Yer Tutucusu"/>
          <p:cNvSpPr>
            <a:spLocks noGrp="1"/>
          </p:cNvSpPr>
          <p:nvPr>
            <p:ph type="sldNum" sz="quarter" idx="12"/>
          </p:nvPr>
        </p:nvSpPr>
        <p:spPr/>
        <p:txBody>
          <a:bodyPr/>
          <a:lstStyle>
            <a:lvl1pPr>
              <a:defRPr/>
            </a:lvl1pPr>
          </a:lstStyle>
          <a:p>
            <a:fld id="{B0CD49F3-3FAD-46A8-A2D1-8D0FB5485B99}" type="slidenum">
              <a:rPr lang="tr-TR" altLang="tr-TR"/>
              <a:pPr/>
              <a:t>‹#›</a:t>
            </a:fld>
            <a:endParaRPr lang="tr-TR" alt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Başlık Yer Tutucusu"/>
          <p:cNvSpPr>
            <a:spLocks noGrp="1"/>
          </p:cNvSpPr>
          <p:nvPr>
            <p:ph type="title"/>
          </p:nvPr>
        </p:nvSpPr>
        <p:spPr bwMode="auto">
          <a:xfrm>
            <a:off x="1258888" y="1298575"/>
            <a:ext cx="22682200" cy="5399088"/>
          </a:xfrm>
          <a:prstGeom prst="rect">
            <a:avLst/>
          </a:prstGeom>
          <a:noFill/>
          <a:ln w="9525">
            <a:noFill/>
            <a:miter lim="800000"/>
            <a:headEnd/>
            <a:tailEnd/>
          </a:ln>
        </p:spPr>
        <p:txBody>
          <a:bodyPr vert="horz" wrap="square" lIns="488061" tIns="244031" rIns="488061" bIns="244031" numCol="1" anchor="ctr" anchorCtr="0" compatLnSpc="1">
            <a:prstTxWarp prst="textNoShape">
              <a:avLst/>
            </a:prstTxWarp>
          </a:bodyPr>
          <a:lstStyle/>
          <a:p>
            <a:pPr lvl="0"/>
            <a:r>
              <a:rPr lang="tr-TR" altLang="tr-TR"/>
              <a:t>Asıl başlık stili için tıklatın</a:t>
            </a:r>
          </a:p>
        </p:txBody>
      </p:sp>
      <p:sp>
        <p:nvSpPr>
          <p:cNvPr id="1027" name="2 Metin Yer Tutucusu"/>
          <p:cNvSpPr>
            <a:spLocks noGrp="1"/>
          </p:cNvSpPr>
          <p:nvPr>
            <p:ph type="body" idx="1"/>
          </p:nvPr>
        </p:nvSpPr>
        <p:spPr bwMode="auto">
          <a:xfrm>
            <a:off x="1258888" y="7559675"/>
            <a:ext cx="22682200" cy="21383625"/>
          </a:xfrm>
          <a:prstGeom prst="rect">
            <a:avLst/>
          </a:prstGeom>
          <a:noFill/>
          <a:ln w="9525">
            <a:noFill/>
            <a:miter lim="800000"/>
            <a:headEnd/>
            <a:tailEnd/>
          </a:ln>
        </p:spPr>
        <p:txBody>
          <a:bodyPr vert="horz" wrap="square" lIns="488061" tIns="244031" rIns="488061" bIns="244031"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
        <p:nvSpPr>
          <p:cNvPr id="4" name="3 Veri Yer Tutucusu"/>
          <p:cNvSpPr>
            <a:spLocks noGrp="1"/>
          </p:cNvSpPr>
          <p:nvPr>
            <p:ph type="dt" sz="half" idx="2"/>
          </p:nvPr>
        </p:nvSpPr>
        <p:spPr>
          <a:xfrm>
            <a:off x="1258888" y="30029150"/>
            <a:ext cx="5880100" cy="1724025"/>
          </a:xfrm>
          <a:prstGeom prst="rect">
            <a:avLst/>
          </a:prstGeom>
        </p:spPr>
        <p:txBody>
          <a:bodyPr vert="horz" wrap="square" lIns="488061" tIns="244031" rIns="488061" bIns="244031" numCol="1" anchor="ctr" anchorCtr="0" compatLnSpc="1">
            <a:prstTxWarp prst="textNoShape">
              <a:avLst/>
            </a:prstTxWarp>
          </a:bodyPr>
          <a:lstStyle>
            <a:lvl1pPr eaLnBrk="1" hangingPunct="1">
              <a:defRPr sz="4000">
                <a:solidFill>
                  <a:srgbClr val="898989"/>
                </a:solidFill>
                <a:latin typeface="Calibri" panose="020F0502020204030204" pitchFamily="34" charset="0"/>
              </a:defRPr>
            </a:lvl1pPr>
          </a:lstStyle>
          <a:p>
            <a:pPr>
              <a:defRPr/>
            </a:pPr>
            <a:fld id="{4A115A8A-CDED-4BD4-B406-C1CF2438D25C}" type="datetimeFigureOut">
              <a:rPr lang="tr-TR" altLang="tr-TR"/>
              <a:pPr>
                <a:defRPr/>
              </a:pPr>
              <a:t>2.06.2021</a:t>
            </a:fld>
            <a:endParaRPr lang="tr-TR" altLang="tr-TR"/>
          </a:p>
        </p:txBody>
      </p:sp>
      <p:sp>
        <p:nvSpPr>
          <p:cNvPr id="5" name="4 Altbilgi Yer Tutucusu"/>
          <p:cNvSpPr>
            <a:spLocks noGrp="1"/>
          </p:cNvSpPr>
          <p:nvPr>
            <p:ph type="ftr" sz="quarter" idx="3"/>
          </p:nvPr>
        </p:nvSpPr>
        <p:spPr>
          <a:xfrm>
            <a:off x="8610600" y="30029150"/>
            <a:ext cx="7978775" cy="1724025"/>
          </a:xfrm>
          <a:prstGeom prst="rect">
            <a:avLst/>
          </a:prstGeom>
        </p:spPr>
        <p:txBody>
          <a:bodyPr vert="horz" wrap="square" lIns="488061" tIns="244031" rIns="488061" bIns="244031" numCol="1" anchor="ctr" anchorCtr="0" compatLnSpc="1">
            <a:prstTxWarp prst="textNoShape">
              <a:avLst/>
            </a:prstTxWarp>
          </a:bodyPr>
          <a:lstStyle>
            <a:lvl1pPr algn="ctr" defTabSz="3290354" eaLnBrk="1" hangingPunct="1">
              <a:defRPr sz="4042">
                <a:solidFill>
                  <a:srgbClr val="898989"/>
                </a:solidFill>
                <a:latin typeface="Calibri" panose="020F0502020204030204" pitchFamily="34" charset="0"/>
                <a:ea typeface="+mn-ea"/>
                <a:cs typeface="Arial" panose="020B0604020202020204" pitchFamily="34" charset="0"/>
              </a:defRPr>
            </a:lvl1pPr>
          </a:lstStyle>
          <a:p>
            <a:pPr>
              <a:defRPr/>
            </a:pPr>
            <a:endParaRPr lang="tr-TR" altLang="tr-TR"/>
          </a:p>
        </p:txBody>
      </p:sp>
      <p:sp>
        <p:nvSpPr>
          <p:cNvPr id="6" name="5 Slayt Numarası Yer Tutucusu"/>
          <p:cNvSpPr>
            <a:spLocks noGrp="1"/>
          </p:cNvSpPr>
          <p:nvPr>
            <p:ph type="sldNum" sz="quarter" idx="4"/>
          </p:nvPr>
        </p:nvSpPr>
        <p:spPr>
          <a:xfrm>
            <a:off x="18060988" y="30029150"/>
            <a:ext cx="5880100" cy="1724025"/>
          </a:xfrm>
          <a:prstGeom prst="rect">
            <a:avLst/>
          </a:prstGeom>
        </p:spPr>
        <p:txBody>
          <a:bodyPr vert="horz" wrap="square" lIns="488061" tIns="244031" rIns="488061" bIns="244031" numCol="1" anchor="ctr" anchorCtr="0" compatLnSpc="1">
            <a:prstTxWarp prst="textNoShape">
              <a:avLst/>
            </a:prstTxWarp>
          </a:bodyPr>
          <a:lstStyle>
            <a:lvl1pPr algn="r" eaLnBrk="1" hangingPunct="1">
              <a:defRPr sz="4000">
                <a:solidFill>
                  <a:srgbClr val="898989"/>
                </a:solidFill>
                <a:latin typeface="Calibri" pitchFamily="34" charset="0"/>
              </a:defRPr>
            </a:lvl1pPr>
          </a:lstStyle>
          <a:p>
            <a:fld id="{EA152569-3167-4B38-99E0-3776DCE5481D}"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086100" rtl="0" eaLnBrk="0" fontAlgn="base" hangingPunct="0">
        <a:spcBef>
          <a:spcPct val="0"/>
        </a:spcBef>
        <a:spcAft>
          <a:spcPct val="0"/>
        </a:spcAft>
        <a:defRPr sz="14700" kern="1200">
          <a:solidFill>
            <a:schemeClr val="tx1"/>
          </a:solidFill>
          <a:latin typeface="+mj-lt"/>
          <a:ea typeface="MS PGothic" panose="020B0600070205080204" pitchFamily="34" charset="-128"/>
          <a:cs typeface="MS PGothic" charset="0"/>
        </a:defRPr>
      </a:lvl1pPr>
      <a:lvl2pPr algn="ctr" defTabSz="3086100" rtl="0" eaLnBrk="0" fontAlgn="base" hangingPunct="0">
        <a:spcBef>
          <a:spcPct val="0"/>
        </a:spcBef>
        <a:spcAft>
          <a:spcPct val="0"/>
        </a:spcAft>
        <a:defRPr sz="14700">
          <a:solidFill>
            <a:schemeClr val="tx1"/>
          </a:solidFill>
          <a:latin typeface="Calibri" pitchFamily="34" charset="0"/>
          <a:ea typeface="MS PGothic" panose="020B0600070205080204" pitchFamily="34" charset="-128"/>
          <a:cs typeface="MS PGothic" charset="0"/>
        </a:defRPr>
      </a:lvl2pPr>
      <a:lvl3pPr algn="ctr" defTabSz="3086100" rtl="0" eaLnBrk="0" fontAlgn="base" hangingPunct="0">
        <a:spcBef>
          <a:spcPct val="0"/>
        </a:spcBef>
        <a:spcAft>
          <a:spcPct val="0"/>
        </a:spcAft>
        <a:defRPr sz="14700">
          <a:solidFill>
            <a:schemeClr val="tx1"/>
          </a:solidFill>
          <a:latin typeface="Calibri" pitchFamily="34" charset="0"/>
          <a:ea typeface="MS PGothic" panose="020B0600070205080204" pitchFamily="34" charset="-128"/>
          <a:cs typeface="MS PGothic" charset="0"/>
        </a:defRPr>
      </a:lvl3pPr>
      <a:lvl4pPr algn="ctr" defTabSz="3086100" rtl="0" eaLnBrk="0" fontAlgn="base" hangingPunct="0">
        <a:spcBef>
          <a:spcPct val="0"/>
        </a:spcBef>
        <a:spcAft>
          <a:spcPct val="0"/>
        </a:spcAft>
        <a:defRPr sz="14700">
          <a:solidFill>
            <a:schemeClr val="tx1"/>
          </a:solidFill>
          <a:latin typeface="Calibri" pitchFamily="34" charset="0"/>
          <a:ea typeface="MS PGothic" panose="020B0600070205080204" pitchFamily="34" charset="-128"/>
          <a:cs typeface="MS PGothic" charset="0"/>
        </a:defRPr>
      </a:lvl4pPr>
      <a:lvl5pPr algn="ctr" defTabSz="3086100" rtl="0" eaLnBrk="0" fontAlgn="base" hangingPunct="0">
        <a:spcBef>
          <a:spcPct val="0"/>
        </a:spcBef>
        <a:spcAft>
          <a:spcPct val="0"/>
        </a:spcAft>
        <a:defRPr sz="14700">
          <a:solidFill>
            <a:schemeClr val="tx1"/>
          </a:solidFill>
          <a:latin typeface="Calibri" pitchFamily="34" charset="0"/>
          <a:ea typeface="MS PGothic" panose="020B0600070205080204" pitchFamily="34" charset="-128"/>
          <a:cs typeface="MS PGothic" charset="0"/>
        </a:defRPr>
      </a:lvl5pPr>
      <a:lvl6pPr marL="289287" algn="ctr" defTabSz="3087735" rtl="0" fontAlgn="base">
        <a:spcBef>
          <a:spcPct val="0"/>
        </a:spcBef>
        <a:spcAft>
          <a:spcPct val="0"/>
        </a:spcAft>
        <a:defRPr sz="14870">
          <a:solidFill>
            <a:schemeClr val="tx1"/>
          </a:solidFill>
          <a:latin typeface="Calibri" pitchFamily="34" charset="0"/>
        </a:defRPr>
      </a:lvl6pPr>
      <a:lvl7pPr marL="578574" algn="ctr" defTabSz="3087735" rtl="0" fontAlgn="base">
        <a:spcBef>
          <a:spcPct val="0"/>
        </a:spcBef>
        <a:spcAft>
          <a:spcPct val="0"/>
        </a:spcAft>
        <a:defRPr sz="14870">
          <a:solidFill>
            <a:schemeClr val="tx1"/>
          </a:solidFill>
          <a:latin typeface="Calibri" pitchFamily="34" charset="0"/>
        </a:defRPr>
      </a:lvl7pPr>
      <a:lvl8pPr marL="867860" algn="ctr" defTabSz="3087735" rtl="0" fontAlgn="base">
        <a:spcBef>
          <a:spcPct val="0"/>
        </a:spcBef>
        <a:spcAft>
          <a:spcPct val="0"/>
        </a:spcAft>
        <a:defRPr sz="14870">
          <a:solidFill>
            <a:schemeClr val="tx1"/>
          </a:solidFill>
          <a:latin typeface="Calibri" pitchFamily="34" charset="0"/>
        </a:defRPr>
      </a:lvl8pPr>
      <a:lvl9pPr marL="1157147" algn="ctr" defTabSz="3087735" rtl="0" fontAlgn="base">
        <a:spcBef>
          <a:spcPct val="0"/>
        </a:spcBef>
        <a:spcAft>
          <a:spcPct val="0"/>
        </a:spcAft>
        <a:defRPr sz="14870">
          <a:solidFill>
            <a:schemeClr val="tx1"/>
          </a:solidFill>
          <a:latin typeface="Calibri" pitchFamily="34" charset="0"/>
        </a:defRPr>
      </a:lvl9pPr>
    </p:titleStyle>
    <p:bodyStyle>
      <a:lvl1pPr marL="1155700" indent="-1155700" algn="l" defTabSz="3086100" rtl="0" eaLnBrk="0" fontAlgn="base" hangingPunct="0">
        <a:spcBef>
          <a:spcPct val="20000"/>
        </a:spcBef>
        <a:spcAft>
          <a:spcPct val="0"/>
        </a:spcAft>
        <a:buFont typeface="Arial" charset="0"/>
        <a:buChar char="•"/>
        <a:defRPr sz="10700" kern="1200">
          <a:solidFill>
            <a:schemeClr val="tx1"/>
          </a:solidFill>
          <a:latin typeface="+mn-lt"/>
          <a:ea typeface="MS PGothic" panose="020B0600070205080204" pitchFamily="34" charset="-128"/>
          <a:cs typeface="MS PGothic" charset="0"/>
        </a:defRPr>
      </a:lvl1pPr>
      <a:lvl2pPr marL="2506663" indent="-963613" algn="l" defTabSz="3086100" rtl="0" eaLnBrk="0" fontAlgn="base" hangingPunct="0">
        <a:spcBef>
          <a:spcPct val="20000"/>
        </a:spcBef>
        <a:spcAft>
          <a:spcPct val="0"/>
        </a:spcAft>
        <a:buFont typeface="Arial" charset="0"/>
        <a:buChar char="–"/>
        <a:defRPr sz="9300" kern="1200">
          <a:solidFill>
            <a:schemeClr val="tx1"/>
          </a:solidFill>
          <a:latin typeface="+mn-lt"/>
          <a:ea typeface="MS PGothic" panose="020B0600070205080204" pitchFamily="34" charset="-128"/>
          <a:cs typeface="MS PGothic" charset="0"/>
        </a:defRPr>
      </a:lvl2pPr>
      <a:lvl3pPr marL="3859213" indent="-769938" algn="l" defTabSz="3086100" rtl="0" eaLnBrk="0" fontAlgn="base" hangingPunct="0">
        <a:spcBef>
          <a:spcPct val="20000"/>
        </a:spcBef>
        <a:spcAft>
          <a:spcPct val="0"/>
        </a:spcAft>
        <a:buFont typeface="Arial" charset="0"/>
        <a:buChar char="•"/>
        <a:defRPr sz="8000" kern="1200">
          <a:solidFill>
            <a:schemeClr val="tx1"/>
          </a:solidFill>
          <a:latin typeface="+mn-lt"/>
          <a:ea typeface="MS PGothic" panose="020B0600070205080204" pitchFamily="34" charset="-128"/>
          <a:cs typeface="MS PGothic" charset="0"/>
        </a:defRPr>
      </a:lvl3pPr>
      <a:lvl4pPr marL="5402263" indent="-769938" algn="l" defTabSz="3086100" rtl="0" eaLnBrk="0" fontAlgn="base" hangingPunct="0">
        <a:spcBef>
          <a:spcPct val="20000"/>
        </a:spcBef>
        <a:spcAft>
          <a:spcPct val="0"/>
        </a:spcAft>
        <a:buFont typeface="Arial" charset="0"/>
        <a:buChar char="–"/>
        <a:defRPr sz="6700" kern="1200">
          <a:solidFill>
            <a:schemeClr val="tx1"/>
          </a:solidFill>
          <a:latin typeface="+mn-lt"/>
          <a:ea typeface="MS PGothic" panose="020B0600070205080204" pitchFamily="34" charset="-128"/>
          <a:cs typeface="MS PGothic" charset="0"/>
        </a:defRPr>
      </a:lvl4pPr>
      <a:lvl5pPr marL="6946900" indent="-769938" algn="l" defTabSz="3086100" rtl="0" eaLnBrk="0" fontAlgn="base" hangingPunct="0">
        <a:spcBef>
          <a:spcPct val="20000"/>
        </a:spcBef>
        <a:spcAft>
          <a:spcPct val="0"/>
        </a:spcAft>
        <a:buFont typeface="Arial" charset="0"/>
        <a:buChar char="»"/>
        <a:defRPr sz="6700" kern="1200">
          <a:solidFill>
            <a:schemeClr val="tx1"/>
          </a:solidFill>
          <a:latin typeface="+mn-lt"/>
          <a:ea typeface="MS PGothic" panose="020B0600070205080204" pitchFamily="34" charset="-128"/>
          <a:cs typeface="MS PGothic" charset="0"/>
        </a:defRPr>
      </a:lvl5pPr>
      <a:lvl6pPr marL="8492378" indent="-772035" algn="l" defTabSz="3088137" rtl="0" eaLnBrk="1" latinLnBrk="0" hangingPunct="1">
        <a:spcBef>
          <a:spcPct val="20000"/>
        </a:spcBef>
        <a:buFont typeface="Arial" pitchFamily="34" charset="0"/>
        <a:buChar char="•"/>
        <a:defRPr sz="6770" kern="1200">
          <a:solidFill>
            <a:schemeClr val="tx1"/>
          </a:solidFill>
          <a:latin typeface="+mn-lt"/>
          <a:ea typeface="+mn-ea"/>
          <a:cs typeface="+mn-cs"/>
        </a:defRPr>
      </a:lvl6pPr>
      <a:lvl7pPr marL="10036446" indent="-772035" algn="l" defTabSz="3088137" rtl="0" eaLnBrk="1" latinLnBrk="0" hangingPunct="1">
        <a:spcBef>
          <a:spcPct val="20000"/>
        </a:spcBef>
        <a:buFont typeface="Arial" pitchFamily="34" charset="0"/>
        <a:buChar char="•"/>
        <a:defRPr sz="6770" kern="1200">
          <a:solidFill>
            <a:schemeClr val="tx1"/>
          </a:solidFill>
          <a:latin typeface="+mn-lt"/>
          <a:ea typeface="+mn-ea"/>
          <a:cs typeface="+mn-cs"/>
        </a:defRPr>
      </a:lvl7pPr>
      <a:lvl8pPr marL="11580515" indent="-772035" algn="l" defTabSz="3088137" rtl="0" eaLnBrk="1" latinLnBrk="0" hangingPunct="1">
        <a:spcBef>
          <a:spcPct val="20000"/>
        </a:spcBef>
        <a:buFont typeface="Arial" pitchFamily="34" charset="0"/>
        <a:buChar char="•"/>
        <a:defRPr sz="6770" kern="1200">
          <a:solidFill>
            <a:schemeClr val="tx1"/>
          </a:solidFill>
          <a:latin typeface="+mn-lt"/>
          <a:ea typeface="+mn-ea"/>
          <a:cs typeface="+mn-cs"/>
        </a:defRPr>
      </a:lvl8pPr>
      <a:lvl9pPr marL="13124584" indent="-772035" algn="l" defTabSz="3088137" rtl="0" eaLnBrk="1" latinLnBrk="0" hangingPunct="1">
        <a:spcBef>
          <a:spcPct val="20000"/>
        </a:spcBef>
        <a:buFont typeface="Arial" pitchFamily="34" charset="0"/>
        <a:buChar char="•"/>
        <a:defRPr sz="6770" kern="1200">
          <a:solidFill>
            <a:schemeClr val="tx1"/>
          </a:solidFill>
          <a:latin typeface="+mn-lt"/>
          <a:ea typeface="+mn-ea"/>
          <a:cs typeface="+mn-cs"/>
        </a:defRPr>
      </a:lvl9pPr>
    </p:bodyStyle>
    <p:otherStyle>
      <a:defPPr>
        <a:defRPr lang="tr-TR"/>
      </a:defPPr>
      <a:lvl1pPr marL="0" algn="l" defTabSz="3088137" rtl="0" eaLnBrk="1" latinLnBrk="0" hangingPunct="1">
        <a:defRPr sz="6074" kern="1200">
          <a:solidFill>
            <a:schemeClr val="tx1"/>
          </a:solidFill>
          <a:latin typeface="+mn-lt"/>
          <a:ea typeface="+mn-ea"/>
          <a:cs typeface="+mn-cs"/>
        </a:defRPr>
      </a:lvl1pPr>
      <a:lvl2pPr marL="1544069" algn="l" defTabSz="3088137" rtl="0" eaLnBrk="1" latinLnBrk="0" hangingPunct="1">
        <a:defRPr sz="6074" kern="1200">
          <a:solidFill>
            <a:schemeClr val="tx1"/>
          </a:solidFill>
          <a:latin typeface="+mn-lt"/>
          <a:ea typeface="+mn-ea"/>
          <a:cs typeface="+mn-cs"/>
        </a:defRPr>
      </a:lvl2pPr>
      <a:lvl3pPr marL="3088137" algn="l" defTabSz="3088137" rtl="0" eaLnBrk="1" latinLnBrk="0" hangingPunct="1">
        <a:defRPr sz="6074" kern="1200">
          <a:solidFill>
            <a:schemeClr val="tx1"/>
          </a:solidFill>
          <a:latin typeface="+mn-lt"/>
          <a:ea typeface="+mn-ea"/>
          <a:cs typeface="+mn-cs"/>
        </a:defRPr>
      </a:lvl3pPr>
      <a:lvl4pPr marL="4632206" algn="l" defTabSz="3088137" rtl="0" eaLnBrk="1" latinLnBrk="0" hangingPunct="1">
        <a:defRPr sz="6074" kern="1200">
          <a:solidFill>
            <a:schemeClr val="tx1"/>
          </a:solidFill>
          <a:latin typeface="+mn-lt"/>
          <a:ea typeface="+mn-ea"/>
          <a:cs typeface="+mn-cs"/>
        </a:defRPr>
      </a:lvl4pPr>
      <a:lvl5pPr marL="6176274" algn="l" defTabSz="3088137" rtl="0" eaLnBrk="1" latinLnBrk="0" hangingPunct="1">
        <a:defRPr sz="6074" kern="1200">
          <a:solidFill>
            <a:schemeClr val="tx1"/>
          </a:solidFill>
          <a:latin typeface="+mn-lt"/>
          <a:ea typeface="+mn-ea"/>
          <a:cs typeface="+mn-cs"/>
        </a:defRPr>
      </a:lvl5pPr>
      <a:lvl6pPr marL="7720343" algn="l" defTabSz="3088137" rtl="0" eaLnBrk="1" latinLnBrk="0" hangingPunct="1">
        <a:defRPr sz="6074" kern="1200">
          <a:solidFill>
            <a:schemeClr val="tx1"/>
          </a:solidFill>
          <a:latin typeface="+mn-lt"/>
          <a:ea typeface="+mn-ea"/>
          <a:cs typeface="+mn-cs"/>
        </a:defRPr>
      </a:lvl6pPr>
      <a:lvl7pPr marL="9264412" algn="l" defTabSz="3088137" rtl="0" eaLnBrk="1" latinLnBrk="0" hangingPunct="1">
        <a:defRPr sz="6074" kern="1200">
          <a:solidFill>
            <a:schemeClr val="tx1"/>
          </a:solidFill>
          <a:latin typeface="+mn-lt"/>
          <a:ea typeface="+mn-ea"/>
          <a:cs typeface="+mn-cs"/>
        </a:defRPr>
      </a:lvl7pPr>
      <a:lvl8pPr marL="10808480" algn="l" defTabSz="3088137" rtl="0" eaLnBrk="1" latinLnBrk="0" hangingPunct="1">
        <a:defRPr sz="6074" kern="1200">
          <a:solidFill>
            <a:schemeClr val="tx1"/>
          </a:solidFill>
          <a:latin typeface="+mn-lt"/>
          <a:ea typeface="+mn-ea"/>
          <a:cs typeface="+mn-cs"/>
        </a:defRPr>
      </a:lvl8pPr>
      <a:lvl9pPr marL="12352549" algn="l" defTabSz="3088137" rtl="0" eaLnBrk="1" latinLnBrk="0" hangingPunct="1">
        <a:defRPr sz="607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6" descr="SUNUM ŞABLONU REKTÖR HOCA İNGİLİZCE.jpg"/>
          <p:cNvPicPr>
            <a:picLocks noChangeAspect="1"/>
          </p:cNvPicPr>
          <p:nvPr/>
        </p:nvPicPr>
        <p:blipFill>
          <a:blip r:embed="rId3"/>
          <a:srcRect/>
          <a:stretch>
            <a:fillRect/>
          </a:stretch>
        </p:blipFill>
        <p:spPr bwMode="auto">
          <a:xfrm>
            <a:off x="37844" y="22225"/>
            <a:ext cx="25168225" cy="32377063"/>
          </a:xfrm>
          <a:prstGeom prst="rect">
            <a:avLst/>
          </a:prstGeom>
          <a:solidFill>
            <a:schemeClr val="accent1"/>
          </a:solidFill>
          <a:ln w="9525">
            <a:noFill/>
            <a:miter lim="800000"/>
            <a:headEnd/>
            <a:tailEnd/>
          </a:ln>
        </p:spPr>
      </p:pic>
      <p:sp>
        <p:nvSpPr>
          <p:cNvPr id="3075" name="Metin kutusu 2"/>
          <p:cNvSpPr txBox="1">
            <a:spLocks noChangeArrowheads="1"/>
          </p:cNvSpPr>
          <p:nvPr/>
        </p:nvSpPr>
        <p:spPr bwMode="auto">
          <a:xfrm>
            <a:off x="2757488" y="12099925"/>
            <a:ext cx="369887" cy="460375"/>
          </a:xfrm>
          <a:prstGeom prst="rect">
            <a:avLst/>
          </a:prstGeom>
          <a:noFill/>
          <a:ln w="9525">
            <a:noFill/>
            <a:miter lim="800000"/>
            <a:headEnd/>
            <a:tailEnd/>
          </a:ln>
        </p:spPr>
        <p:txBody>
          <a:bodyPr>
            <a:spAutoFit/>
          </a:bodyPr>
          <a:lstStyle/>
          <a:p>
            <a:pPr defTabSz="3168650" eaLnBrk="1" hangingPunct="1"/>
            <a:r>
              <a:rPr lang="tr-TR" altLang="tr-TR" sz="2400"/>
              <a:t>   </a:t>
            </a:r>
            <a:endParaRPr lang="en-US" altLang="tr-TR" sz="2400"/>
          </a:p>
        </p:txBody>
      </p:sp>
      <p:sp>
        <p:nvSpPr>
          <p:cNvPr id="3076" name="Metin kutusu 14"/>
          <p:cNvSpPr txBox="1">
            <a:spLocks noChangeArrowheads="1"/>
          </p:cNvSpPr>
          <p:nvPr/>
        </p:nvSpPr>
        <p:spPr bwMode="auto">
          <a:xfrm>
            <a:off x="17213263" y="22645688"/>
            <a:ext cx="141287" cy="461962"/>
          </a:xfrm>
          <a:prstGeom prst="rect">
            <a:avLst/>
          </a:prstGeom>
          <a:noFill/>
          <a:ln w="9525">
            <a:noFill/>
            <a:miter lim="800000"/>
            <a:headEnd/>
            <a:tailEnd/>
          </a:ln>
        </p:spPr>
        <p:txBody>
          <a:bodyPr>
            <a:spAutoFit/>
          </a:bodyPr>
          <a:lstStyle/>
          <a:p>
            <a:endParaRPr lang="tr-TR" altLang="tr-TR" sz="2400"/>
          </a:p>
        </p:txBody>
      </p:sp>
      <p:sp>
        <p:nvSpPr>
          <p:cNvPr id="3077" name="Dikdörtgen 6"/>
          <p:cNvSpPr>
            <a:spLocks noChangeArrowheads="1"/>
          </p:cNvSpPr>
          <p:nvPr/>
        </p:nvSpPr>
        <p:spPr bwMode="auto">
          <a:xfrm>
            <a:off x="5759450" y="768350"/>
            <a:ext cx="18937288" cy="4585871"/>
          </a:xfrm>
          <a:prstGeom prst="rect">
            <a:avLst/>
          </a:prstGeom>
          <a:noFill/>
          <a:ln w="9525">
            <a:noFill/>
            <a:miter lim="800000"/>
            <a:headEnd/>
            <a:tailEnd/>
          </a:ln>
        </p:spPr>
        <p:txBody>
          <a:bodyPr>
            <a:spAutoFit/>
          </a:bodyPr>
          <a:lstStyle/>
          <a:p>
            <a:pPr algn="ctr"/>
            <a:r>
              <a:rPr lang="en-US" sz="4800" b="1" dirty="0">
                <a:solidFill>
                  <a:schemeClr val="bg1"/>
                </a:solidFill>
                <a:latin typeface="Times New Roman" pitchFamily="18" charset="0"/>
                <a:cs typeface="Times New Roman" pitchFamily="18" charset="0"/>
              </a:rPr>
              <a:t>Evaluation of Knowledge, Approach and </a:t>
            </a:r>
            <a:r>
              <a:rPr lang="en-US" sz="4800" b="1" dirty="0" err="1">
                <a:solidFill>
                  <a:schemeClr val="bg1"/>
                </a:solidFill>
                <a:latin typeface="Times New Roman" pitchFamily="18" charset="0"/>
                <a:cs typeface="Times New Roman" pitchFamily="18" charset="0"/>
              </a:rPr>
              <a:t>Behaviour</a:t>
            </a:r>
            <a:r>
              <a:rPr lang="en-US" sz="4800" b="1" dirty="0">
                <a:solidFill>
                  <a:schemeClr val="bg1"/>
                </a:solidFill>
                <a:latin typeface="Times New Roman" pitchFamily="18" charset="0"/>
                <a:cs typeface="Times New Roman" pitchFamily="18" charset="0"/>
              </a:rPr>
              <a:t> on HPV Vaccination in </a:t>
            </a:r>
            <a:r>
              <a:rPr lang="en-US" sz="4800" b="1" dirty="0" err="1">
                <a:solidFill>
                  <a:schemeClr val="bg1"/>
                </a:solidFill>
                <a:latin typeface="Times New Roman" pitchFamily="18" charset="0"/>
                <a:cs typeface="Times New Roman" pitchFamily="18" charset="0"/>
              </a:rPr>
              <a:t>Bezmialem</a:t>
            </a:r>
            <a:r>
              <a:rPr lang="en-US" sz="4800" b="1" dirty="0">
                <a:solidFill>
                  <a:schemeClr val="bg1"/>
                </a:solidFill>
                <a:latin typeface="Times New Roman" pitchFamily="18" charset="0"/>
                <a:cs typeface="Times New Roman" pitchFamily="18" charset="0"/>
              </a:rPr>
              <a:t> </a:t>
            </a:r>
            <a:r>
              <a:rPr lang="en-US" sz="4800" b="1" dirty="0" err="1">
                <a:solidFill>
                  <a:schemeClr val="bg1"/>
                </a:solidFill>
                <a:latin typeface="Times New Roman" pitchFamily="18" charset="0"/>
                <a:cs typeface="Times New Roman" pitchFamily="18" charset="0"/>
              </a:rPr>
              <a:t>Vakıf</a:t>
            </a:r>
            <a:r>
              <a:rPr lang="en-US" sz="4800" b="1" dirty="0">
                <a:solidFill>
                  <a:schemeClr val="bg1"/>
                </a:solidFill>
                <a:latin typeface="Times New Roman" pitchFamily="18" charset="0"/>
                <a:cs typeface="Times New Roman" pitchFamily="18" charset="0"/>
              </a:rPr>
              <a:t> University Students</a:t>
            </a:r>
            <a:endParaRPr lang="tr-TR" altLang="tr-TR" sz="4800" b="1" dirty="0">
              <a:solidFill>
                <a:schemeClr val="bg1"/>
              </a:solidFill>
              <a:latin typeface="Times New Roman" pitchFamily="18" charset="0"/>
              <a:cs typeface="Times New Roman" pitchFamily="18" charset="0"/>
            </a:endParaRPr>
          </a:p>
          <a:p>
            <a:pPr algn="ctr"/>
            <a:r>
              <a:rPr lang="tr-TR" altLang="tr-TR" sz="3600" b="1" dirty="0">
                <a:solidFill>
                  <a:schemeClr val="bg1"/>
                </a:solidFill>
                <a:latin typeface="Times New Roman" pitchFamily="18" charset="0"/>
                <a:cs typeface="Times New Roman" pitchFamily="18" charset="0"/>
              </a:rPr>
              <a:t>Tuluu ipek Aslan¹, </a:t>
            </a:r>
            <a:r>
              <a:rPr lang="tr-TR" altLang="tr-TR" sz="3600" b="1" dirty="0" err="1">
                <a:solidFill>
                  <a:schemeClr val="bg1"/>
                </a:solidFill>
                <a:latin typeface="Times New Roman" pitchFamily="18" charset="0"/>
                <a:cs typeface="Times New Roman" pitchFamily="18" charset="0"/>
              </a:rPr>
              <a:t>Bedia</a:t>
            </a:r>
            <a:r>
              <a:rPr lang="tr-TR" altLang="tr-TR" sz="3600" b="1" dirty="0">
                <a:solidFill>
                  <a:schemeClr val="bg1"/>
                </a:solidFill>
                <a:latin typeface="Times New Roman" pitchFamily="18" charset="0"/>
                <a:cs typeface="Times New Roman" pitchFamily="18" charset="0"/>
              </a:rPr>
              <a:t> </a:t>
            </a:r>
            <a:r>
              <a:rPr lang="tr-TR" altLang="tr-TR" sz="3600" b="1" dirty="0" err="1">
                <a:solidFill>
                  <a:schemeClr val="bg1"/>
                </a:solidFill>
                <a:latin typeface="Times New Roman" pitchFamily="18" charset="0"/>
                <a:cs typeface="Times New Roman" pitchFamily="18" charset="0"/>
              </a:rPr>
              <a:t>Özyıldırım</a:t>
            </a:r>
            <a:r>
              <a:rPr lang="tr-TR" altLang="tr-TR" sz="3600" b="1" dirty="0">
                <a:solidFill>
                  <a:schemeClr val="bg1"/>
                </a:solidFill>
                <a:latin typeface="Times New Roman" pitchFamily="18" charset="0"/>
                <a:cs typeface="Times New Roman" pitchFamily="18" charset="0"/>
              </a:rPr>
              <a:t>²,</a:t>
            </a:r>
            <a:r>
              <a:rPr lang="en-GB" sz="3600" dirty="0"/>
              <a:t> </a:t>
            </a:r>
            <a:r>
              <a:rPr lang="en-GB" sz="3600" b="1" dirty="0" err="1">
                <a:solidFill>
                  <a:schemeClr val="bg1"/>
                </a:solidFill>
                <a:latin typeface="Times New Roman" pitchFamily="18" charset="0"/>
                <a:cs typeface="Times New Roman" pitchFamily="18" charset="0"/>
              </a:rPr>
              <a:t>Ayşe</a:t>
            </a:r>
            <a:r>
              <a:rPr lang="en-GB" sz="3600" b="1" dirty="0">
                <a:solidFill>
                  <a:schemeClr val="bg1"/>
                </a:solidFill>
                <a:latin typeface="Times New Roman" pitchFamily="18" charset="0"/>
                <a:cs typeface="Times New Roman" pitchFamily="18" charset="0"/>
              </a:rPr>
              <a:t> </a:t>
            </a:r>
            <a:r>
              <a:rPr lang="en-GB" sz="3600" b="1" dirty="0" err="1">
                <a:solidFill>
                  <a:schemeClr val="bg1"/>
                </a:solidFill>
                <a:latin typeface="Times New Roman" pitchFamily="18" charset="0"/>
                <a:cs typeface="Times New Roman" pitchFamily="18" charset="0"/>
              </a:rPr>
              <a:t>Nur</a:t>
            </a:r>
            <a:r>
              <a:rPr lang="en-GB" sz="3600" b="1" dirty="0">
                <a:solidFill>
                  <a:schemeClr val="bg1"/>
                </a:solidFill>
                <a:latin typeface="Times New Roman" pitchFamily="18" charset="0"/>
                <a:cs typeface="Times New Roman" pitchFamily="18" charset="0"/>
              </a:rPr>
              <a:t> Balcı², </a:t>
            </a:r>
            <a:r>
              <a:rPr lang="en-GB" sz="3600" b="1" dirty="0" err="1">
                <a:solidFill>
                  <a:schemeClr val="bg1"/>
                </a:solidFill>
                <a:latin typeface="Times New Roman" pitchFamily="18" charset="0"/>
                <a:cs typeface="Times New Roman" pitchFamily="18" charset="0"/>
              </a:rPr>
              <a:t>Ceyda</a:t>
            </a:r>
            <a:r>
              <a:rPr lang="en-GB" sz="3600" b="1" dirty="0">
                <a:solidFill>
                  <a:schemeClr val="bg1"/>
                </a:solidFill>
                <a:latin typeface="Times New Roman" pitchFamily="18" charset="0"/>
                <a:cs typeface="Times New Roman" pitchFamily="18" charset="0"/>
              </a:rPr>
              <a:t> Acar², </a:t>
            </a:r>
            <a:r>
              <a:rPr lang="en-GB" sz="3600" b="1" dirty="0" err="1">
                <a:solidFill>
                  <a:schemeClr val="bg1"/>
                </a:solidFill>
                <a:latin typeface="Times New Roman" pitchFamily="18" charset="0"/>
                <a:cs typeface="Times New Roman" pitchFamily="18" charset="0"/>
              </a:rPr>
              <a:t>Özlem</a:t>
            </a:r>
            <a:r>
              <a:rPr lang="en-GB" sz="3600" b="1" dirty="0">
                <a:solidFill>
                  <a:schemeClr val="bg1"/>
                </a:solidFill>
                <a:latin typeface="Times New Roman" pitchFamily="18" charset="0"/>
                <a:cs typeface="Times New Roman" pitchFamily="18" charset="0"/>
              </a:rPr>
              <a:t> Toluk³</a:t>
            </a:r>
            <a:endParaRPr lang="tr-TR" altLang="tr-TR" sz="3600" b="1" dirty="0">
              <a:solidFill>
                <a:schemeClr val="bg1"/>
              </a:solidFill>
              <a:latin typeface="Times New Roman" pitchFamily="18" charset="0"/>
              <a:cs typeface="Times New Roman" pitchFamily="18" charset="0"/>
            </a:endParaRPr>
          </a:p>
          <a:p>
            <a:pPr algn="ctr"/>
            <a:r>
              <a:rPr lang="tr-TR" altLang="tr-TR" sz="2800" dirty="0">
                <a:solidFill>
                  <a:schemeClr val="bg1"/>
                </a:solidFill>
                <a:latin typeface="Times New Roman" pitchFamily="18" charset="0"/>
                <a:cs typeface="Times New Roman" pitchFamily="18" charset="0"/>
              </a:rPr>
              <a:t>¹</a:t>
            </a:r>
            <a:r>
              <a:rPr lang="tr-TR" altLang="tr-TR" sz="2800" dirty="0" err="1">
                <a:solidFill>
                  <a:schemeClr val="bg1"/>
                </a:solidFill>
                <a:latin typeface="Times New Roman" pitchFamily="18" charset="0"/>
                <a:cs typeface="Times New Roman" pitchFamily="18" charset="0"/>
              </a:rPr>
              <a:t>Bezmialem</a:t>
            </a:r>
            <a:r>
              <a:rPr lang="tr-TR" altLang="tr-TR" sz="2800" dirty="0">
                <a:solidFill>
                  <a:schemeClr val="bg1"/>
                </a:solidFill>
                <a:latin typeface="Times New Roman" pitchFamily="18" charset="0"/>
                <a:cs typeface="Times New Roman" pitchFamily="18" charset="0"/>
              </a:rPr>
              <a:t> Vakıf </a:t>
            </a:r>
            <a:r>
              <a:rPr lang="tr-TR" altLang="tr-TR" sz="2800" dirty="0" err="1">
                <a:solidFill>
                  <a:schemeClr val="bg1"/>
                </a:solidFill>
                <a:latin typeface="Times New Roman" pitchFamily="18" charset="0"/>
                <a:cs typeface="Times New Roman" pitchFamily="18" charset="0"/>
              </a:rPr>
              <a:t>University</a:t>
            </a:r>
            <a:r>
              <a:rPr lang="tr-TR" altLang="tr-TR" sz="2800" dirty="0">
                <a:solidFill>
                  <a:schemeClr val="bg1"/>
                </a:solidFill>
                <a:latin typeface="Times New Roman" pitchFamily="18" charset="0"/>
                <a:cs typeface="Times New Roman" pitchFamily="18" charset="0"/>
              </a:rPr>
              <a:t>, </a:t>
            </a:r>
            <a:r>
              <a:rPr lang="tr-TR" altLang="tr-TR" sz="2800" dirty="0" err="1">
                <a:solidFill>
                  <a:schemeClr val="bg1"/>
                </a:solidFill>
                <a:latin typeface="Times New Roman" pitchFamily="18" charset="0"/>
                <a:cs typeface="Times New Roman" pitchFamily="18" charset="0"/>
              </a:rPr>
              <a:t>School</a:t>
            </a:r>
            <a:r>
              <a:rPr lang="tr-TR" altLang="tr-TR" sz="2800" dirty="0">
                <a:solidFill>
                  <a:schemeClr val="bg1"/>
                </a:solidFill>
                <a:latin typeface="Times New Roman" pitchFamily="18" charset="0"/>
                <a:cs typeface="Times New Roman" pitchFamily="18" charset="0"/>
              </a:rPr>
              <a:t> of </a:t>
            </a:r>
            <a:r>
              <a:rPr lang="tr-TR" altLang="tr-TR" sz="2800" dirty="0" err="1">
                <a:solidFill>
                  <a:schemeClr val="bg1"/>
                </a:solidFill>
                <a:latin typeface="Times New Roman" pitchFamily="18" charset="0"/>
                <a:cs typeface="Times New Roman" pitchFamily="18" charset="0"/>
              </a:rPr>
              <a:t>Medicine</a:t>
            </a:r>
            <a:r>
              <a:rPr lang="tr-TR" altLang="tr-TR" sz="2800" dirty="0">
                <a:solidFill>
                  <a:schemeClr val="bg1"/>
                </a:solidFill>
                <a:latin typeface="Times New Roman" pitchFamily="18" charset="0"/>
                <a:cs typeface="Times New Roman" pitchFamily="18" charset="0"/>
              </a:rPr>
              <a:t>, </a:t>
            </a:r>
            <a:r>
              <a:rPr lang="tr-TR" altLang="tr-TR" sz="2800" dirty="0" err="1">
                <a:solidFill>
                  <a:schemeClr val="bg1"/>
                </a:solidFill>
                <a:latin typeface="Times New Roman" pitchFamily="18" charset="0"/>
                <a:cs typeface="Times New Roman" pitchFamily="18" charset="0"/>
              </a:rPr>
              <a:t>Istanbul</a:t>
            </a:r>
            <a:r>
              <a:rPr lang="tr-TR" altLang="tr-TR" sz="2800" dirty="0">
                <a:solidFill>
                  <a:schemeClr val="bg1"/>
                </a:solidFill>
                <a:latin typeface="Times New Roman" pitchFamily="18" charset="0"/>
                <a:cs typeface="Times New Roman" pitchFamily="18" charset="0"/>
              </a:rPr>
              <a:t>, </a:t>
            </a:r>
            <a:r>
              <a:rPr lang="tr-TR" altLang="tr-TR" sz="2800" dirty="0" err="1">
                <a:solidFill>
                  <a:schemeClr val="bg1"/>
                </a:solidFill>
                <a:latin typeface="Times New Roman" pitchFamily="18" charset="0"/>
                <a:cs typeface="Times New Roman" pitchFamily="18" charset="0"/>
              </a:rPr>
              <a:t>Turkey</a:t>
            </a:r>
            <a:endParaRPr lang="tr-TR" altLang="tr-TR" sz="2800" dirty="0">
              <a:solidFill>
                <a:schemeClr val="bg1"/>
              </a:solidFill>
              <a:latin typeface="Times New Roman" pitchFamily="18" charset="0"/>
              <a:cs typeface="Times New Roman" pitchFamily="18" charset="0"/>
            </a:endParaRPr>
          </a:p>
          <a:p>
            <a:pPr algn="ctr"/>
            <a:r>
              <a:rPr lang="tr-TR" altLang="tr-TR" sz="2800" dirty="0">
                <a:solidFill>
                  <a:schemeClr val="bg1"/>
                </a:solidFill>
                <a:latin typeface="Times New Roman" pitchFamily="18" charset="0"/>
                <a:cs typeface="Times New Roman" pitchFamily="18" charset="0"/>
              </a:rPr>
              <a:t>²</a:t>
            </a:r>
            <a:r>
              <a:rPr lang="tr-TR" altLang="tr-TR" sz="2800" dirty="0" err="1">
                <a:solidFill>
                  <a:schemeClr val="bg1"/>
                </a:solidFill>
                <a:latin typeface="Times New Roman" pitchFamily="18" charset="0"/>
                <a:cs typeface="Times New Roman" pitchFamily="18" charset="0"/>
              </a:rPr>
              <a:t>Bezmialem</a:t>
            </a:r>
            <a:r>
              <a:rPr lang="tr-TR" altLang="tr-TR" sz="2800" dirty="0">
                <a:solidFill>
                  <a:schemeClr val="bg1"/>
                </a:solidFill>
                <a:latin typeface="Times New Roman" pitchFamily="18" charset="0"/>
                <a:cs typeface="Times New Roman" pitchFamily="18" charset="0"/>
              </a:rPr>
              <a:t> Vakıf </a:t>
            </a:r>
            <a:r>
              <a:rPr lang="tr-TR" altLang="tr-TR" sz="2800" dirty="0" err="1">
                <a:solidFill>
                  <a:schemeClr val="bg1"/>
                </a:solidFill>
                <a:latin typeface="Times New Roman" pitchFamily="18" charset="0"/>
                <a:cs typeface="Times New Roman" pitchFamily="18" charset="0"/>
              </a:rPr>
              <a:t>University</a:t>
            </a:r>
            <a:r>
              <a:rPr lang="tr-TR" altLang="tr-TR" sz="2800" dirty="0">
                <a:solidFill>
                  <a:schemeClr val="bg1"/>
                </a:solidFill>
                <a:latin typeface="Times New Roman" pitchFamily="18" charset="0"/>
                <a:cs typeface="Times New Roman" pitchFamily="18" charset="0"/>
              </a:rPr>
              <a:t>, </a:t>
            </a:r>
            <a:r>
              <a:rPr lang="tr-TR" altLang="tr-TR" sz="2800" dirty="0" err="1">
                <a:solidFill>
                  <a:schemeClr val="bg1"/>
                </a:solidFill>
                <a:latin typeface="Times New Roman" pitchFamily="18" charset="0"/>
                <a:cs typeface="Times New Roman" pitchFamily="18" charset="0"/>
              </a:rPr>
              <a:t>School</a:t>
            </a:r>
            <a:r>
              <a:rPr lang="tr-TR" altLang="tr-TR" sz="2800" dirty="0">
                <a:solidFill>
                  <a:schemeClr val="bg1"/>
                </a:solidFill>
                <a:latin typeface="Times New Roman" pitchFamily="18" charset="0"/>
                <a:cs typeface="Times New Roman" pitchFamily="18" charset="0"/>
              </a:rPr>
              <a:t> of </a:t>
            </a:r>
            <a:r>
              <a:rPr lang="tr-TR" altLang="tr-TR" sz="2800" dirty="0" err="1">
                <a:solidFill>
                  <a:schemeClr val="bg1"/>
                </a:solidFill>
                <a:latin typeface="Times New Roman" pitchFamily="18" charset="0"/>
                <a:cs typeface="Times New Roman" pitchFamily="18" charset="0"/>
              </a:rPr>
              <a:t>Medicine</a:t>
            </a:r>
            <a:r>
              <a:rPr lang="tr-TR" altLang="tr-TR" sz="2800" dirty="0">
                <a:solidFill>
                  <a:schemeClr val="bg1"/>
                </a:solidFill>
                <a:latin typeface="Times New Roman" pitchFamily="18" charset="0"/>
                <a:cs typeface="Times New Roman" pitchFamily="18" charset="0"/>
              </a:rPr>
              <a:t>, </a:t>
            </a:r>
            <a:r>
              <a:rPr lang="tr-TR" altLang="tr-TR" sz="2800" dirty="0" err="1">
                <a:solidFill>
                  <a:schemeClr val="bg1"/>
                </a:solidFill>
                <a:latin typeface="Times New Roman" pitchFamily="18" charset="0"/>
                <a:cs typeface="Times New Roman" pitchFamily="18" charset="0"/>
              </a:rPr>
              <a:t>Department</a:t>
            </a:r>
            <a:r>
              <a:rPr lang="tr-TR" altLang="tr-TR" sz="2800" dirty="0">
                <a:solidFill>
                  <a:schemeClr val="bg1"/>
                </a:solidFill>
                <a:latin typeface="Times New Roman" pitchFamily="18" charset="0"/>
                <a:cs typeface="Times New Roman" pitchFamily="18" charset="0"/>
              </a:rPr>
              <a:t> of </a:t>
            </a:r>
            <a:r>
              <a:rPr lang="tr-TR" altLang="tr-TR" sz="2800" dirty="0" err="1">
                <a:solidFill>
                  <a:schemeClr val="bg1"/>
                </a:solidFill>
                <a:latin typeface="Times New Roman" pitchFamily="18" charset="0"/>
                <a:cs typeface="Times New Roman" pitchFamily="18" charset="0"/>
              </a:rPr>
              <a:t>Public</a:t>
            </a:r>
            <a:r>
              <a:rPr lang="tr-TR" altLang="tr-TR" sz="2800" dirty="0">
                <a:solidFill>
                  <a:schemeClr val="bg1"/>
                </a:solidFill>
                <a:latin typeface="Times New Roman" pitchFamily="18" charset="0"/>
                <a:cs typeface="Times New Roman" pitchFamily="18" charset="0"/>
              </a:rPr>
              <a:t> </a:t>
            </a:r>
            <a:r>
              <a:rPr lang="tr-TR" altLang="tr-TR" sz="2800" dirty="0" err="1">
                <a:solidFill>
                  <a:schemeClr val="bg1"/>
                </a:solidFill>
                <a:latin typeface="Times New Roman" pitchFamily="18" charset="0"/>
                <a:cs typeface="Times New Roman" pitchFamily="18" charset="0"/>
              </a:rPr>
              <a:t>Health</a:t>
            </a:r>
            <a:r>
              <a:rPr lang="tr-TR" altLang="tr-TR" sz="2800" dirty="0">
                <a:solidFill>
                  <a:schemeClr val="bg1"/>
                </a:solidFill>
                <a:latin typeface="Times New Roman" pitchFamily="18" charset="0"/>
                <a:cs typeface="Times New Roman" pitchFamily="18" charset="0"/>
              </a:rPr>
              <a:t>, </a:t>
            </a:r>
            <a:r>
              <a:rPr lang="tr-TR" altLang="tr-TR" sz="2800" dirty="0" err="1">
                <a:solidFill>
                  <a:schemeClr val="bg1"/>
                </a:solidFill>
                <a:latin typeface="Times New Roman" pitchFamily="18" charset="0"/>
                <a:cs typeface="Times New Roman" pitchFamily="18" charset="0"/>
              </a:rPr>
              <a:t>Istanbul</a:t>
            </a:r>
            <a:r>
              <a:rPr lang="tr-TR" altLang="tr-TR" sz="2800" dirty="0">
                <a:solidFill>
                  <a:schemeClr val="bg1"/>
                </a:solidFill>
                <a:latin typeface="Times New Roman" pitchFamily="18" charset="0"/>
                <a:cs typeface="Times New Roman" pitchFamily="18" charset="0"/>
              </a:rPr>
              <a:t>, </a:t>
            </a:r>
            <a:r>
              <a:rPr lang="tr-TR" altLang="tr-TR" sz="2800" dirty="0" err="1">
                <a:solidFill>
                  <a:schemeClr val="bg1"/>
                </a:solidFill>
                <a:latin typeface="Times New Roman" pitchFamily="18" charset="0"/>
                <a:cs typeface="Times New Roman" pitchFamily="18" charset="0"/>
              </a:rPr>
              <a:t>Turkey</a:t>
            </a:r>
            <a:endParaRPr lang="tr-TR" altLang="tr-TR" sz="2800" dirty="0">
              <a:solidFill>
                <a:schemeClr val="bg1"/>
              </a:solidFill>
              <a:latin typeface="Times New Roman" pitchFamily="18" charset="0"/>
              <a:cs typeface="Times New Roman" pitchFamily="18" charset="0"/>
            </a:endParaRPr>
          </a:p>
          <a:p>
            <a:pPr algn="ctr"/>
            <a:r>
              <a:rPr lang="en-GB" sz="2800" dirty="0">
                <a:solidFill>
                  <a:schemeClr val="bg1"/>
                </a:solidFill>
                <a:latin typeface="Times New Roman" pitchFamily="18" charset="0"/>
                <a:cs typeface="Times New Roman" pitchFamily="18" charset="0"/>
              </a:rPr>
              <a:t>³BezmialemVakıf University, Faculty of Medicine, Department of Biostatics, Istanbul, Turkey</a:t>
            </a:r>
            <a:endParaRPr lang="tr-TR" sz="2800" dirty="0">
              <a:solidFill>
                <a:schemeClr val="bg1"/>
              </a:solidFill>
            </a:endParaRPr>
          </a:p>
          <a:p>
            <a:pPr algn="ctr"/>
            <a:endParaRPr lang="tr-TR" altLang="tr-TR" sz="2800" dirty="0">
              <a:solidFill>
                <a:schemeClr val="bg1"/>
              </a:solidFill>
              <a:latin typeface="Times New Roman" pitchFamily="18" charset="0"/>
              <a:cs typeface="Times New Roman" pitchFamily="18" charset="0"/>
            </a:endParaRPr>
          </a:p>
          <a:p>
            <a:pPr algn="ctr"/>
            <a:endParaRPr lang="tr-TR" altLang="tr-TR" sz="2800" dirty="0">
              <a:solidFill>
                <a:schemeClr val="bg1"/>
              </a:solidFill>
              <a:latin typeface="Times New Roman" pitchFamily="18" charset="0"/>
              <a:cs typeface="Times New Roman" pitchFamily="18" charset="0"/>
            </a:endParaRPr>
          </a:p>
          <a:p>
            <a:pPr algn="ctr"/>
            <a:endParaRPr lang="tr-TR" altLang="tr-TR" sz="2000" dirty="0">
              <a:solidFill>
                <a:schemeClr val="bg1"/>
              </a:solidFill>
            </a:endParaRPr>
          </a:p>
        </p:txBody>
      </p:sp>
      <p:sp>
        <p:nvSpPr>
          <p:cNvPr id="3078" name="2 Alt Başlık"/>
          <p:cNvSpPr>
            <a:spLocks/>
          </p:cNvSpPr>
          <p:nvPr/>
        </p:nvSpPr>
        <p:spPr bwMode="auto">
          <a:xfrm>
            <a:off x="1366838" y="5916613"/>
            <a:ext cx="10774362" cy="6425379"/>
          </a:xfrm>
          <a:prstGeom prst="rect">
            <a:avLst/>
          </a:prstGeom>
          <a:noFill/>
          <a:ln w="9525">
            <a:solidFill>
              <a:srgbClr val="C00000"/>
            </a:solidFill>
            <a:miter lim="800000"/>
            <a:headEnd/>
            <a:tailEnd/>
          </a:ln>
        </p:spPr>
        <p:txBody>
          <a:bodyPr lIns="182545" tIns="936000" rIns="182545" bIns="91272" anchor="ctr"/>
          <a:lstStyle/>
          <a:p>
            <a:pPr algn="just" defTabSz="1792288" eaLnBrk="1" hangingPunct="1">
              <a:lnSpc>
                <a:spcPct val="250000"/>
              </a:lnSpc>
            </a:pPr>
            <a:r>
              <a:rPr lang="tr-TR" altLang="tr-TR" sz="2400" b="1" dirty="0" err="1">
                <a:solidFill>
                  <a:srgbClr val="FF0000"/>
                </a:solidFill>
                <a:latin typeface="Times New Roman" pitchFamily="18" charset="0"/>
                <a:cs typeface="Times New Roman" pitchFamily="18" charset="0"/>
              </a:rPr>
              <a:t>Introduction</a:t>
            </a:r>
            <a:r>
              <a:rPr lang="tr-TR" altLang="tr-TR" sz="2400" b="1" dirty="0">
                <a:solidFill>
                  <a:srgbClr val="FF0000"/>
                </a:solidFill>
                <a:latin typeface="Times New Roman" pitchFamily="18" charset="0"/>
                <a:cs typeface="Times New Roman" pitchFamily="18" charset="0"/>
              </a:rPr>
              <a:t>: </a:t>
            </a:r>
            <a:r>
              <a:rPr lang="tr-TR" sz="2400" dirty="0" err="1" smtClean="0">
                <a:latin typeface="Times New Roman" pitchFamily="18" charset="0"/>
                <a:cs typeface="Times New Roman" pitchFamily="18" charset="0"/>
              </a:rPr>
              <a:t>Cervical</a:t>
            </a:r>
            <a:r>
              <a:rPr lang="tr-TR" sz="2400" dirty="0" smtClean="0">
                <a:latin typeface="Times New Roman" pitchFamily="18" charset="0"/>
                <a:cs typeface="Times New Roman" pitchFamily="18" charset="0"/>
              </a:rPr>
              <a:t> </a:t>
            </a:r>
            <a:r>
              <a:rPr lang="tr-TR" sz="2400" dirty="0" err="1">
                <a:latin typeface="Times New Roman" pitchFamily="18" charset="0"/>
                <a:cs typeface="Times New Roman" pitchFamily="18" charset="0"/>
              </a:rPr>
              <a:t>cancer</a:t>
            </a:r>
            <a:r>
              <a:rPr lang="tr-TR" sz="2400" dirty="0">
                <a:latin typeface="Times New Roman" pitchFamily="18" charset="0"/>
                <a:cs typeface="Times New Roman" pitchFamily="18" charset="0"/>
              </a:rPr>
              <a:t> is </a:t>
            </a:r>
            <a:r>
              <a:rPr lang="tr-TR" sz="2400" dirty="0" err="1">
                <a:latin typeface="Times New Roman" pitchFamily="18" charset="0"/>
                <a:cs typeface="Times New Roman" pitchFamily="18" charset="0"/>
              </a:rPr>
              <a:t>the</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only</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cancer</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whose</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etiopathogenesis</a:t>
            </a:r>
            <a:r>
              <a:rPr lang="tr-TR" sz="2400" dirty="0">
                <a:latin typeface="Times New Roman" pitchFamily="18" charset="0"/>
                <a:cs typeface="Times New Roman" pitchFamily="18" charset="0"/>
              </a:rPr>
              <a:t> has </a:t>
            </a:r>
            <a:r>
              <a:rPr lang="tr-TR" sz="2400" dirty="0" err="1">
                <a:latin typeface="Times New Roman" pitchFamily="18" charset="0"/>
                <a:cs typeface="Times New Roman" pitchFamily="18" charset="0"/>
              </a:rPr>
              <a:t>been</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fully</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clarified</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and</a:t>
            </a:r>
            <a:r>
              <a:rPr lang="tr-TR" sz="2400" dirty="0">
                <a:latin typeface="Times New Roman" pitchFamily="18" charset="0"/>
                <a:cs typeface="Times New Roman" pitchFamily="18" charset="0"/>
              </a:rPr>
              <a:t> can be </a:t>
            </a:r>
            <a:r>
              <a:rPr lang="tr-TR" sz="2400" dirty="0" err="1">
                <a:latin typeface="Times New Roman" pitchFamily="18" charset="0"/>
                <a:cs typeface="Times New Roman" pitchFamily="18" charset="0"/>
              </a:rPr>
              <a:t>prevented</a:t>
            </a:r>
            <a:r>
              <a:rPr lang="tr-TR" sz="2400" dirty="0">
                <a:latin typeface="Times New Roman" pitchFamily="18" charset="0"/>
                <a:cs typeface="Times New Roman" pitchFamily="18" charset="0"/>
              </a:rPr>
              <a:t>. 70% of </a:t>
            </a:r>
            <a:r>
              <a:rPr lang="tr-TR" sz="2400" dirty="0" err="1">
                <a:latin typeface="Times New Roman" pitchFamily="18" charset="0"/>
                <a:cs typeface="Times New Roman" pitchFamily="18" charset="0"/>
              </a:rPr>
              <a:t>cervical</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cancer</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cases</a:t>
            </a:r>
            <a:r>
              <a:rPr lang="tr-TR" sz="2400" dirty="0">
                <a:latin typeface="Times New Roman" pitchFamily="18" charset="0"/>
                <a:cs typeface="Times New Roman" pitchFamily="18" charset="0"/>
              </a:rPr>
              <a:t> can be </a:t>
            </a:r>
            <a:r>
              <a:rPr lang="tr-TR" sz="2400" dirty="0" err="1">
                <a:latin typeface="Times New Roman" pitchFamily="18" charset="0"/>
                <a:cs typeface="Times New Roman" pitchFamily="18" charset="0"/>
              </a:rPr>
              <a:t>prevented</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by</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vaccination</a:t>
            </a:r>
            <a:r>
              <a:rPr lang="tr-TR" sz="2400" dirty="0">
                <a:latin typeface="Times New Roman" pitchFamily="18" charset="0"/>
                <a:cs typeface="Times New Roman" pitchFamily="18" charset="0"/>
              </a:rPr>
              <a:t>. </a:t>
            </a:r>
            <a:r>
              <a:rPr lang="en-GB" sz="2400" dirty="0" smtClean="0">
                <a:latin typeface="Times New Roman" pitchFamily="18" charset="0"/>
                <a:cs typeface="Times New Roman" pitchFamily="18" charset="0"/>
              </a:rPr>
              <a:t>Doctors</a:t>
            </a:r>
            <a:r>
              <a:rPr lang="en-GB" sz="2400" dirty="0">
                <a:latin typeface="Times New Roman" pitchFamily="18" charset="0"/>
                <a:cs typeface="Times New Roman" pitchFamily="18" charset="0"/>
              </a:rPr>
              <a:t>’ and healthcare providers’ accurate knowledge and attitude towards HPV vaccinations effects public in a positive way. </a:t>
            </a:r>
            <a:r>
              <a:rPr lang="en-GB" sz="2400" dirty="0" err="1">
                <a:latin typeface="Times New Roman" pitchFamily="18" charset="0"/>
                <a:cs typeface="Times New Roman" pitchFamily="18" charset="0"/>
              </a:rPr>
              <a:t>Thats</a:t>
            </a:r>
            <a:r>
              <a:rPr lang="en-GB" sz="2400" dirty="0">
                <a:latin typeface="Times New Roman" pitchFamily="18" charset="0"/>
                <a:cs typeface="Times New Roman" pitchFamily="18" charset="0"/>
              </a:rPr>
              <a:t> why we have evaluated grade four medical and dental students in order to understand the move in a better way. Our aim is to this study will be a new </a:t>
            </a:r>
            <a:r>
              <a:rPr lang="en-GB" sz="2400" dirty="0" err="1">
                <a:latin typeface="Times New Roman" pitchFamily="18" charset="0"/>
                <a:cs typeface="Times New Roman" pitchFamily="18" charset="0"/>
              </a:rPr>
              <a:t>elightened</a:t>
            </a:r>
            <a:r>
              <a:rPr lang="en-GB" sz="2400" dirty="0">
                <a:latin typeface="Times New Roman" pitchFamily="18" charset="0"/>
                <a:cs typeface="Times New Roman" pitchFamily="18" charset="0"/>
              </a:rPr>
              <a:t> path for better </a:t>
            </a:r>
            <a:r>
              <a:rPr lang="en-GB" sz="2400" dirty="0" err="1">
                <a:latin typeface="Times New Roman" pitchFamily="18" charset="0"/>
                <a:cs typeface="Times New Roman" pitchFamily="18" charset="0"/>
              </a:rPr>
              <a:t>upcomings</a:t>
            </a:r>
            <a:r>
              <a:rPr lang="en-GB" sz="2400" dirty="0">
                <a:latin typeface="Times New Roman" pitchFamily="18" charset="0"/>
                <a:cs typeface="Times New Roman" pitchFamily="18" charset="0"/>
              </a:rPr>
              <a:t> for this topic.</a:t>
            </a:r>
            <a:endParaRPr lang="tr-TR" sz="2400" dirty="0">
              <a:latin typeface="Times New Roman" pitchFamily="18" charset="0"/>
              <a:cs typeface="Times New Roman" pitchFamily="18" charset="0"/>
            </a:endParaRPr>
          </a:p>
          <a:p>
            <a:pPr algn="just" defTabSz="1792288" eaLnBrk="1" hangingPunct="1">
              <a:lnSpc>
                <a:spcPct val="200000"/>
              </a:lnSpc>
            </a:pPr>
            <a:endParaRPr lang="tr-TR" altLang="tr-TR" sz="2400" b="1" dirty="0">
              <a:solidFill>
                <a:srgbClr val="FF0000"/>
              </a:solidFill>
              <a:latin typeface="Times New Roman" pitchFamily="18" charset="0"/>
              <a:cs typeface="Times New Roman" pitchFamily="18" charset="0"/>
            </a:endParaRPr>
          </a:p>
          <a:p>
            <a:pPr algn="just" defTabSz="1792288" eaLnBrk="1" hangingPunct="1">
              <a:lnSpc>
                <a:spcPts val="4000"/>
              </a:lnSpc>
            </a:pPr>
            <a:endParaRPr lang="tr-TR" altLang="tr-TR" sz="2400" b="1" dirty="0">
              <a:solidFill>
                <a:srgbClr val="FF0000"/>
              </a:solidFill>
              <a:latin typeface="Times New Roman" pitchFamily="18" charset="0"/>
              <a:cs typeface="Times New Roman" pitchFamily="18" charset="0"/>
            </a:endParaRPr>
          </a:p>
          <a:p>
            <a:pPr algn="just" defTabSz="1792288" eaLnBrk="1" hangingPunct="1">
              <a:lnSpc>
                <a:spcPts val="4000"/>
              </a:lnSpc>
            </a:pPr>
            <a:endParaRPr lang="tr-TR" altLang="tr-TR" sz="3600" b="1" dirty="0">
              <a:solidFill>
                <a:srgbClr val="FF0000"/>
              </a:solidFill>
              <a:latin typeface="Times New Roman" pitchFamily="18" charset="0"/>
              <a:cs typeface="Times New Roman" pitchFamily="18" charset="0"/>
            </a:endParaRPr>
          </a:p>
        </p:txBody>
      </p:sp>
      <p:sp>
        <p:nvSpPr>
          <p:cNvPr id="3079" name="Rectangle 3438"/>
          <p:cNvSpPr>
            <a:spLocks noChangeArrowheads="1"/>
          </p:cNvSpPr>
          <p:nvPr/>
        </p:nvSpPr>
        <p:spPr bwMode="auto">
          <a:xfrm>
            <a:off x="1366838" y="12627744"/>
            <a:ext cx="10774362" cy="6048900"/>
          </a:xfrm>
          <a:prstGeom prst="rect">
            <a:avLst/>
          </a:prstGeom>
          <a:noFill/>
          <a:ln w="9525">
            <a:solidFill>
              <a:srgbClr val="C00000"/>
            </a:solidFill>
            <a:miter lim="800000"/>
            <a:headEnd/>
            <a:tailEnd/>
          </a:ln>
        </p:spPr>
        <p:txBody>
          <a:bodyPr wrap="square" lIns="69730" tIns="108000" rIns="69730" bIns="396000">
            <a:spAutoFit/>
          </a:bodyPr>
          <a:lstStyle/>
          <a:p>
            <a:pPr algn="just" defTabSz="1792288" eaLnBrk="1" hangingPunct="1">
              <a:lnSpc>
                <a:spcPct val="200000"/>
              </a:lnSpc>
            </a:pPr>
            <a:r>
              <a:rPr lang="tr-TR" altLang="tr-TR" sz="2400" b="1" dirty="0" err="1">
                <a:solidFill>
                  <a:srgbClr val="FF0000"/>
                </a:solidFill>
                <a:latin typeface="Times New Roman" pitchFamily="18" charset="0"/>
                <a:cs typeface="Times New Roman" pitchFamily="18" charset="0"/>
              </a:rPr>
              <a:t>Materials</a:t>
            </a:r>
            <a:r>
              <a:rPr lang="tr-TR" altLang="tr-TR" sz="2400" b="1" dirty="0">
                <a:solidFill>
                  <a:srgbClr val="FF0000"/>
                </a:solidFill>
                <a:latin typeface="Times New Roman" pitchFamily="18" charset="0"/>
                <a:cs typeface="Times New Roman" pitchFamily="18" charset="0"/>
              </a:rPr>
              <a:t> </a:t>
            </a:r>
            <a:r>
              <a:rPr lang="tr-TR" altLang="tr-TR" sz="2400" b="1" dirty="0" err="1">
                <a:solidFill>
                  <a:srgbClr val="FF0000"/>
                </a:solidFill>
                <a:latin typeface="Times New Roman" pitchFamily="18" charset="0"/>
                <a:cs typeface="Times New Roman" pitchFamily="18" charset="0"/>
              </a:rPr>
              <a:t>and</a:t>
            </a:r>
            <a:r>
              <a:rPr lang="tr-TR" altLang="tr-TR" sz="2400" b="1" dirty="0">
                <a:solidFill>
                  <a:srgbClr val="FF0000"/>
                </a:solidFill>
                <a:latin typeface="Times New Roman" pitchFamily="18" charset="0"/>
                <a:cs typeface="Times New Roman" pitchFamily="18" charset="0"/>
              </a:rPr>
              <a:t> </a:t>
            </a:r>
            <a:r>
              <a:rPr lang="tr-TR" altLang="tr-TR" sz="2400" b="1" dirty="0" err="1">
                <a:solidFill>
                  <a:srgbClr val="FF0000"/>
                </a:solidFill>
                <a:latin typeface="Times New Roman" pitchFamily="18" charset="0"/>
                <a:cs typeface="Times New Roman" pitchFamily="18" charset="0"/>
              </a:rPr>
              <a:t>Methods</a:t>
            </a:r>
            <a:r>
              <a:rPr lang="tr-TR" altLang="tr-TR" sz="2400" b="1" dirty="0">
                <a:solidFill>
                  <a:srgbClr val="FF0000"/>
                </a:solidFill>
                <a:latin typeface="Times New Roman" pitchFamily="18" charset="0"/>
                <a:cs typeface="Times New Roman" pitchFamily="18" charset="0"/>
              </a:rPr>
              <a:t>:</a:t>
            </a:r>
            <a:r>
              <a:rPr lang="tr-TR" sz="2400" dirty="0" err="1">
                <a:latin typeface="Times New Roman" pitchFamily="18" charset="0"/>
                <a:cs typeface="Times New Roman" pitchFamily="18" charset="0"/>
              </a:rPr>
              <a:t>The</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research</a:t>
            </a:r>
            <a:r>
              <a:rPr lang="tr-TR" sz="2400" dirty="0">
                <a:latin typeface="Times New Roman" pitchFamily="18" charset="0"/>
                <a:cs typeface="Times New Roman" pitchFamily="18" charset="0"/>
              </a:rPr>
              <a:t> is of </a:t>
            </a:r>
            <a:r>
              <a:rPr lang="tr-TR" sz="2400" dirty="0" err="1">
                <a:latin typeface="Times New Roman" pitchFamily="18" charset="0"/>
                <a:cs typeface="Times New Roman" pitchFamily="18" charset="0"/>
              </a:rPr>
              <a:t>cross</a:t>
            </a:r>
            <a:r>
              <a:rPr lang="tr-TR" sz="2400" dirty="0">
                <a:latin typeface="Times New Roman" pitchFamily="18" charset="0"/>
                <a:cs typeface="Times New Roman" pitchFamily="18" charset="0"/>
              </a:rPr>
              <a:t>-</a:t>
            </a:r>
            <a:r>
              <a:rPr lang="tr-TR" sz="2400" dirty="0" err="1">
                <a:latin typeface="Times New Roman" pitchFamily="18" charset="0"/>
                <a:cs typeface="Times New Roman" pitchFamily="18" charset="0"/>
              </a:rPr>
              <a:t>sectionaltype</a:t>
            </a:r>
            <a:r>
              <a:rPr lang="tr-TR" sz="2400" b="1" dirty="0">
                <a:solidFill>
                  <a:srgbClr val="FF0000"/>
                </a:solidFill>
                <a:latin typeface="Times New Roman" pitchFamily="18" charset="0"/>
                <a:cs typeface="Times New Roman" pitchFamily="18" charset="0"/>
              </a:rPr>
              <a:t>. </a:t>
            </a:r>
            <a:r>
              <a:rPr lang="en-GB" sz="2400" dirty="0">
                <a:latin typeface="Times New Roman" pitchFamily="18" charset="0"/>
                <a:cs typeface="Times New Roman" pitchFamily="18" charset="0"/>
              </a:rPr>
              <a:t>In our cross sectional study, 4th grade students of the Faculties of Dentistry and Medicine in </a:t>
            </a:r>
            <a:r>
              <a:rPr lang="en-GB" sz="2400" dirty="0" err="1">
                <a:latin typeface="Times New Roman" pitchFamily="18" charset="0"/>
                <a:cs typeface="Times New Roman" pitchFamily="18" charset="0"/>
              </a:rPr>
              <a:t>Bezmialem</a:t>
            </a:r>
            <a:r>
              <a:rPr lang="en-GB" sz="2400" dirty="0">
                <a:latin typeface="Times New Roman" pitchFamily="18" charset="0"/>
                <a:cs typeface="Times New Roman" pitchFamily="18" charset="0"/>
              </a:rPr>
              <a:t> </a:t>
            </a:r>
            <a:r>
              <a:rPr lang="en-GB" sz="2400" dirty="0" err="1">
                <a:latin typeface="Times New Roman" pitchFamily="18" charset="0"/>
                <a:cs typeface="Times New Roman" pitchFamily="18" charset="0"/>
              </a:rPr>
              <a:t>Vakıf</a:t>
            </a:r>
            <a:r>
              <a:rPr lang="en-GB" sz="2400" dirty="0">
                <a:latin typeface="Times New Roman" pitchFamily="18" charset="0"/>
                <a:cs typeface="Times New Roman" pitchFamily="18" charset="0"/>
              </a:rPr>
              <a:t> University who have just begun their clinical internship in 2019-2020 academic year were asked to participate to an online survey via Google Forms.</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The</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questionnaire</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consists</a:t>
            </a:r>
            <a:r>
              <a:rPr lang="tr-TR" sz="2400" dirty="0">
                <a:latin typeface="Times New Roman" pitchFamily="18" charset="0"/>
                <a:cs typeface="Times New Roman" pitchFamily="18" charset="0"/>
              </a:rPr>
              <a:t> of a total of 40 </a:t>
            </a:r>
            <a:r>
              <a:rPr lang="tr-TR" sz="2400" dirty="0" err="1">
                <a:latin typeface="Times New Roman" pitchFamily="18" charset="0"/>
                <a:cs typeface="Times New Roman" pitchFamily="18" charset="0"/>
              </a:rPr>
              <a:t>questions</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including</a:t>
            </a:r>
            <a:r>
              <a:rPr lang="tr-TR" sz="2400" dirty="0">
                <a:latin typeface="Times New Roman" pitchFamily="18" charset="0"/>
                <a:cs typeface="Times New Roman" pitchFamily="18" charset="0"/>
              </a:rPr>
              <a:t> 10 </a:t>
            </a:r>
            <a:r>
              <a:rPr lang="tr-TR" sz="2400" dirty="0" err="1">
                <a:latin typeface="Times New Roman" pitchFamily="18" charset="0"/>
                <a:cs typeface="Times New Roman" pitchFamily="18" charset="0"/>
              </a:rPr>
              <a:t>demographic</a:t>
            </a:r>
            <a:r>
              <a:rPr lang="tr-TR" sz="2400" dirty="0">
                <a:latin typeface="Times New Roman" pitchFamily="18" charset="0"/>
                <a:cs typeface="Times New Roman" pitchFamily="18" charset="0"/>
              </a:rPr>
              <a:t>, 9 </a:t>
            </a:r>
            <a:r>
              <a:rPr lang="tr-TR" sz="2400" dirty="0" err="1">
                <a:latin typeface="Times New Roman" pitchFamily="18" charset="0"/>
                <a:cs typeface="Times New Roman" pitchFamily="18" charset="0"/>
              </a:rPr>
              <a:t>knowledge</a:t>
            </a:r>
            <a:r>
              <a:rPr lang="tr-TR" sz="2400" dirty="0">
                <a:latin typeface="Times New Roman" pitchFamily="18" charset="0"/>
                <a:cs typeface="Times New Roman" pitchFamily="18" charset="0"/>
              </a:rPr>
              <a:t>, 12 </a:t>
            </a:r>
            <a:r>
              <a:rPr lang="tr-TR" sz="2400" dirty="0" err="1">
                <a:latin typeface="Times New Roman" pitchFamily="18" charset="0"/>
                <a:cs typeface="Times New Roman" pitchFamily="18" charset="0"/>
              </a:rPr>
              <a:t>attitudes</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and</a:t>
            </a:r>
            <a:r>
              <a:rPr lang="tr-TR" sz="2400" dirty="0">
                <a:latin typeface="Times New Roman" pitchFamily="18" charset="0"/>
                <a:cs typeface="Times New Roman" pitchFamily="18" charset="0"/>
              </a:rPr>
              <a:t> 9 </a:t>
            </a:r>
            <a:r>
              <a:rPr lang="tr-TR" sz="2400" dirty="0" err="1">
                <a:latin typeface="Times New Roman" pitchFamily="18" charset="0"/>
                <a:cs typeface="Times New Roman" pitchFamily="18" charset="0"/>
              </a:rPr>
              <a:t>behaviors</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The</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attitude</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questions</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are</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listed</a:t>
            </a:r>
            <a:r>
              <a:rPr lang="tr-TR" sz="2400" dirty="0">
                <a:latin typeface="Times New Roman" pitchFamily="18" charset="0"/>
                <a:cs typeface="Times New Roman" pitchFamily="18" charset="0"/>
              </a:rPr>
              <a:t> as a </a:t>
            </a:r>
            <a:r>
              <a:rPr lang="tr-TR" sz="2400" dirty="0" err="1">
                <a:latin typeface="Times New Roman" pitchFamily="18" charset="0"/>
                <a:cs typeface="Times New Roman" pitchFamily="18" charset="0"/>
              </a:rPr>
              <a:t>Likertscale</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Other</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questions</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are</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multiple</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choice</a:t>
            </a:r>
            <a:r>
              <a:rPr lang="tr-TR" sz="2400" dirty="0">
                <a:latin typeface="Times New Roman" pitchFamily="18" charset="0"/>
                <a:cs typeface="Times New Roman" pitchFamily="18" charset="0"/>
              </a:rPr>
              <a:t>.</a:t>
            </a:r>
          </a:p>
          <a:p>
            <a:pPr algn="just" defTabSz="1792288" eaLnBrk="1" hangingPunct="1"/>
            <a:endParaRPr lang="tr-TR" altLang="tr-TR" sz="2400" dirty="0">
              <a:latin typeface="Times New Roman" pitchFamily="18" charset="0"/>
              <a:cs typeface="Times New Roman" pitchFamily="18" charset="0"/>
            </a:endParaRPr>
          </a:p>
        </p:txBody>
      </p:sp>
      <p:sp>
        <p:nvSpPr>
          <p:cNvPr id="3080" name="Rectangle 3438"/>
          <p:cNvSpPr>
            <a:spLocks noChangeArrowheads="1"/>
          </p:cNvSpPr>
          <p:nvPr/>
        </p:nvSpPr>
        <p:spPr bwMode="auto">
          <a:xfrm>
            <a:off x="1384221" y="19200040"/>
            <a:ext cx="10774362" cy="12196806"/>
          </a:xfrm>
          <a:prstGeom prst="rect">
            <a:avLst/>
          </a:prstGeom>
          <a:noFill/>
          <a:ln w="9525">
            <a:solidFill>
              <a:srgbClr val="C00000"/>
            </a:solidFill>
            <a:miter lim="800000"/>
            <a:headEnd/>
            <a:tailEnd/>
          </a:ln>
        </p:spPr>
        <p:txBody>
          <a:bodyPr wrap="square" lIns="69730" tIns="34864" rIns="69730" bIns="34864" anchor="ctr">
            <a:spAutoFit/>
          </a:bodyPr>
          <a:lstStyle/>
          <a:p>
            <a:pPr>
              <a:lnSpc>
                <a:spcPct val="200000"/>
              </a:lnSpc>
            </a:pPr>
            <a:r>
              <a:rPr lang="tr-TR" altLang="tr-TR" sz="2400" b="1" dirty="0" err="1">
                <a:solidFill>
                  <a:srgbClr val="FF0000"/>
                </a:solidFill>
                <a:latin typeface="Times New Roman" pitchFamily="18" charset="0"/>
                <a:cs typeface="Times New Roman" pitchFamily="18" charset="0"/>
              </a:rPr>
              <a:t>Results</a:t>
            </a:r>
            <a:r>
              <a:rPr lang="tr-TR" altLang="tr-TR" sz="2400" b="1" dirty="0">
                <a:solidFill>
                  <a:srgbClr val="FF0000"/>
                </a:solidFill>
                <a:latin typeface="Times New Roman" pitchFamily="18" charset="0"/>
                <a:cs typeface="Times New Roman" pitchFamily="18" charset="0"/>
              </a:rPr>
              <a:t>: </a:t>
            </a:r>
            <a:r>
              <a:rPr lang="en-GB" sz="2400" dirty="0">
                <a:latin typeface="Times New Roman" pitchFamily="18" charset="0"/>
                <a:cs typeface="Times New Roman" pitchFamily="18" charset="0"/>
              </a:rPr>
              <a:t>A total of 75 people 59 (78.7%) from the Faculty of Medicine and 16(21.3%) from the Faculty of Dentistry have participated in our </a:t>
            </a:r>
            <a:r>
              <a:rPr lang="en-GB" sz="2400" dirty="0" smtClean="0">
                <a:latin typeface="Times New Roman" pitchFamily="18" charset="0"/>
                <a:cs typeface="Times New Roman" pitchFamily="18" charset="0"/>
              </a:rPr>
              <a:t>stud</a:t>
            </a:r>
            <a:r>
              <a:rPr lang="tr-TR" sz="2400" dirty="0" smtClean="0">
                <a:latin typeface="Times New Roman" pitchFamily="18" charset="0"/>
                <a:cs typeface="Times New Roman" pitchFamily="18" charset="0"/>
              </a:rPr>
              <a:t>y f</a:t>
            </a:r>
            <a:r>
              <a:rPr lang="en-GB" sz="2400" dirty="0" smtClean="0">
                <a:latin typeface="Times New Roman" pitchFamily="18" charset="0"/>
                <a:cs typeface="Times New Roman" pitchFamily="18" charset="0"/>
              </a:rPr>
              <a:t>our </a:t>
            </a:r>
            <a:r>
              <a:rPr lang="en-GB" sz="2400" dirty="0">
                <a:latin typeface="Times New Roman" pitchFamily="18" charset="0"/>
                <a:cs typeface="Times New Roman" pitchFamily="18" charset="0"/>
              </a:rPr>
              <a:t>people (5.3%) a relative diagnosed with HPV and one person (1.3%) had a relative diagnosed with cervical cancer. 19 participants (25.3%) have stated that they are sexually </a:t>
            </a:r>
            <a:r>
              <a:rPr lang="en-GB" sz="2400" dirty="0" smtClean="0">
                <a:latin typeface="Times New Roman" pitchFamily="18" charset="0"/>
                <a:cs typeface="Times New Roman" pitchFamily="18" charset="0"/>
              </a:rPr>
              <a:t>active</a:t>
            </a:r>
            <a:r>
              <a:rPr lang="en-US" sz="2400" dirty="0" smtClean="0">
                <a:latin typeface="Times New Roman" pitchFamily="18" charset="0"/>
                <a:cs typeface="Times New Roman" pitchFamily="18" charset="0"/>
              </a:rPr>
              <a:t>.</a:t>
            </a:r>
            <a:r>
              <a:rPr lang="en-US" sz="2400" dirty="0" smtClean="0">
                <a:highlight>
                  <a:srgbClr val="FFFF00"/>
                </a:highlight>
                <a:latin typeface="Times New Roman" pitchFamily="18" charset="0"/>
                <a:cs typeface="Times New Roman" pitchFamily="18" charset="0"/>
              </a:rPr>
              <a:t> </a:t>
            </a:r>
            <a:r>
              <a:rPr lang="en-US" sz="2400" dirty="0" smtClean="0">
                <a:latin typeface="Times New Roman" pitchFamily="18" charset="0"/>
                <a:cs typeface="Times New Roman" pitchFamily="18" charset="0"/>
              </a:rPr>
              <a:t>Since </a:t>
            </a:r>
            <a:r>
              <a:rPr lang="en-US" sz="2400" dirty="0">
                <a:latin typeface="Times New Roman" pitchFamily="18" charset="0"/>
                <a:cs typeface="Times New Roman" pitchFamily="18" charset="0"/>
              </a:rPr>
              <a:t>the answers generally focused on one option and the number of participants was not sufficient, comparisons of the answers with demographic information were not found to be significant, as they were not statistically meaningful (p&gt; 0.05).There are 12 people (16.0%) who answered all 11 questions correctly, 23 people (30.7%) who answered 10 correctly, 13 people (17.3%) who answered 9 correctly, 11 people ( 14.7%) who answered 8 correctly, 6 people who answered 7 correctly, (8.0%), there are a total of 9 people (12.0%) who answered 1-6 questions correctly, and 1 person (1.3%) who did not answer any of them correctly. </a:t>
            </a:r>
            <a:r>
              <a:rPr lang="en-US" sz="2400" dirty="0" smtClean="0">
                <a:latin typeface="Times New Roman" pitchFamily="18" charset="0"/>
                <a:cs typeface="Times New Roman" pitchFamily="18" charset="0"/>
              </a:rPr>
              <a:t>Female </a:t>
            </a:r>
            <a:r>
              <a:rPr lang="en-US" sz="2400" dirty="0">
                <a:latin typeface="Times New Roman" pitchFamily="18" charset="0"/>
                <a:cs typeface="Times New Roman" pitchFamily="18" charset="0"/>
              </a:rPr>
              <a:t>and male students gave correct answers to a similar number of questions (8.8 ± 2.15, 8.2 ± 2.81, and p = 0.277, respectively). Medical students (9.1 ± 1.99) </a:t>
            </a:r>
            <a:r>
              <a:rPr lang="en-US" sz="2400" dirty="0" smtClean="0">
                <a:latin typeface="Times New Roman" pitchFamily="18" charset="0"/>
                <a:cs typeface="Times New Roman" pitchFamily="18" charset="0"/>
              </a:rPr>
              <a:t>gave</a:t>
            </a:r>
            <a:r>
              <a:rPr lang="tr-TR"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correct </a:t>
            </a:r>
            <a:r>
              <a:rPr lang="en-US" sz="2400" dirty="0">
                <a:latin typeface="Times New Roman" pitchFamily="18" charset="0"/>
                <a:cs typeface="Times New Roman" pitchFamily="18" charset="0"/>
              </a:rPr>
              <a:t>answers to more questions than dental students (6.7 ± 3.03) (p = 0.001).</a:t>
            </a:r>
            <a:endParaRPr lang="tr-TR" sz="2400" dirty="0">
              <a:latin typeface="Times New Roman" pitchFamily="18" charset="0"/>
              <a:cs typeface="Times New Roman" pitchFamily="18" charset="0"/>
            </a:endParaRPr>
          </a:p>
          <a:p>
            <a:endParaRPr lang="tr-TR" sz="2000" dirty="0">
              <a:latin typeface="Times New Roman" pitchFamily="18" charset="0"/>
              <a:cs typeface="Times New Roman" pitchFamily="18" charset="0"/>
            </a:endParaRPr>
          </a:p>
          <a:p>
            <a:pPr algn="just" defTabSz="1792288" eaLnBrk="1" hangingPunct="1">
              <a:lnSpc>
                <a:spcPct val="200000"/>
              </a:lnSpc>
            </a:pPr>
            <a:endParaRPr lang="tr-TR" altLang="tr-TR" sz="2400" b="1" dirty="0">
              <a:solidFill>
                <a:srgbClr val="FF0000"/>
              </a:solidFill>
            </a:endParaRPr>
          </a:p>
        </p:txBody>
      </p:sp>
      <p:sp>
        <p:nvSpPr>
          <p:cNvPr id="3082" name="Metin kutusu 4"/>
          <p:cNvSpPr txBox="1">
            <a:spLocks noChangeArrowheads="1"/>
          </p:cNvSpPr>
          <p:nvPr/>
        </p:nvSpPr>
        <p:spPr bwMode="auto">
          <a:xfrm>
            <a:off x="12957177" y="16699710"/>
            <a:ext cx="10801350" cy="1081217"/>
          </a:xfrm>
          <a:prstGeom prst="rect">
            <a:avLst/>
          </a:prstGeom>
          <a:noFill/>
          <a:ln w="9525">
            <a:solidFill>
              <a:srgbClr val="C00000"/>
            </a:solidFill>
            <a:miter lim="800000"/>
            <a:headEnd/>
            <a:tailEnd/>
          </a:ln>
        </p:spPr>
        <p:txBody>
          <a:bodyPr lIns="69730" tIns="144000" rIns="69730" bIns="180000" anchor="ctr">
            <a:spAutoFit/>
          </a:bodyPr>
          <a:lstStyle/>
          <a:p>
            <a:pPr>
              <a:spcBef>
                <a:spcPct val="20000"/>
              </a:spcBef>
            </a:pPr>
            <a:r>
              <a:rPr lang="tr-TR" altLang="tr-TR" sz="2500" b="1" dirty="0" err="1">
                <a:solidFill>
                  <a:srgbClr val="FF0000"/>
                </a:solidFill>
                <a:latin typeface="Times New Roman" pitchFamily="18" charset="0"/>
                <a:cs typeface="Times New Roman" pitchFamily="18" charset="0"/>
              </a:rPr>
              <a:t>Table</a:t>
            </a:r>
            <a:r>
              <a:rPr lang="tr-TR" altLang="tr-TR" sz="2500" b="1" dirty="0">
                <a:solidFill>
                  <a:srgbClr val="FF0000"/>
                </a:solidFill>
                <a:latin typeface="Times New Roman" pitchFamily="18" charset="0"/>
                <a:cs typeface="Times New Roman" pitchFamily="18" charset="0"/>
              </a:rPr>
              <a:t>-2: </a:t>
            </a:r>
            <a:r>
              <a:rPr lang="tr-TR" sz="2400" dirty="0" err="1">
                <a:latin typeface="Times New Roman" pitchFamily="18" charset="0"/>
                <a:cs typeface="Times New Roman" pitchFamily="18" charset="0"/>
              </a:rPr>
              <a:t>Distribution</a:t>
            </a:r>
            <a:r>
              <a:rPr lang="tr-TR" sz="2400" dirty="0">
                <a:latin typeface="Times New Roman" pitchFamily="18" charset="0"/>
                <a:cs typeface="Times New Roman" pitchFamily="18" charset="0"/>
              </a:rPr>
              <a:t> of </a:t>
            </a:r>
            <a:r>
              <a:rPr lang="tr-TR" sz="2400" dirty="0" err="1">
                <a:latin typeface="Times New Roman" pitchFamily="18" charset="0"/>
                <a:cs typeface="Times New Roman" pitchFamily="18" charset="0"/>
              </a:rPr>
              <a:t>the</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scores</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given</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by</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the</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participants</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to</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the</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statements</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about</a:t>
            </a:r>
            <a:r>
              <a:rPr lang="tr-TR" sz="2400" dirty="0">
                <a:latin typeface="Times New Roman" pitchFamily="18" charset="0"/>
                <a:cs typeface="Times New Roman" pitchFamily="18" charset="0"/>
              </a:rPr>
              <a:t> HPV (1- do not </a:t>
            </a:r>
            <a:r>
              <a:rPr lang="tr-TR" sz="2400" dirty="0" err="1">
                <a:latin typeface="Times New Roman" pitchFamily="18" charset="0"/>
                <a:cs typeface="Times New Roman" pitchFamily="18" charset="0"/>
              </a:rPr>
              <a:t>agree</a:t>
            </a:r>
            <a:r>
              <a:rPr lang="tr-TR" sz="2400" dirty="0">
                <a:latin typeface="Times New Roman" pitchFamily="18" charset="0"/>
                <a:cs typeface="Times New Roman" pitchFamily="18" charset="0"/>
              </a:rPr>
              <a:t> at </a:t>
            </a:r>
            <a:r>
              <a:rPr lang="tr-TR" sz="2400" dirty="0" err="1">
                <a:latin typeface="Times New Roman" pitchFamily="18" charset="0"/>
                <a:cs typeface="Times New Roman" pitchFamily="18" charset="0"/>
              </a:rPr>
              <a:t>all</a:t>
            </a:r>
            <a:r>
              <a:rPr lang="tr-TR" sz="2400" dirty="0">
                <a:latin typeface="Times New Roman" pitchFamily="18" charset="0"/>
                <a:cs typeface="Times New Roman" pitchFamily="18" charset="0"/>
              </a:rPr>
              <a:t>, 5- </a:t>
            </a:r>
            <a:r>
              <a:rPr lang="tr-TR" sz="2400" dirty="0" err="1">
                <a:latin typeface="Times New Roman" pitchFamily="18" charset="0"/>
                <a:cs typeface="Times New Roman" pitchFamily="18" charset="0"/>
              </a:rPr>
              <a:t>completely</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agree</a:t>
            </a:r>
            <a:r>
              <a:rPr lang="tr-TR" sz="2400" dirty="0">
                <a:latin typeface="Times New Roman" pitchFamily="18" charset="0"/>
                <a:cs typeface="Times New Roman" pitchFamily="18" charset="0"/>
              </a:rPr>
              <a:t>)</a:t>
            </a:r>
            <a:endParaRPr lang="tr-TR" altLang="tr-TR" sz="2400" dirty="0">
              <a:latin typeface="Times New Roman" pitchFamily="18" charset="0"/>
              <a:cs typeface="Times New Roman" pitchFamily="18" charset="0"/>
            </a:endParaRPr>
          </a:p>
        </p:txBody>
      </p:sp>
      <p:sp>
        <p:nvSpPr>
          <p:cNvPr id="3083" name="Rectangle 3438"/>
          <p:cNvSpPr>
            <a:spLocks noChangeArrowheads="1"/>
          </p:cNvSpPr>
          <p:nvPr/>
        </p:nvSpPr>
        <p:spPr bwMode="auto">
          <a:xfrm>
            <a:off x="12957177" y="26915344"/>
            <a:ext cx="10780713" cy="3317024"/>
          </a:xfrm>
          <a:prstGeom prst="rect">
            <a:avLst/>
          </a:prstGeom>
          <a:noFill/>
          <a:ln w="9525">
            <a:solidFill>
              <a:srgbClr val="C00000"/>
            </a:solidFill>
            <a:miter lim="800000"/>
            <a:headEnd/>
            <a:tailEnd/>
          </a:ln>
        </p:spPr>
        <p:txBody>
          <a:bodyPr wrap="square" lIns="69730" tIns="34864" rIns="69730" bIns="324000" anchor="ctr">
            <a:spAutoFit/>
          </a:bodyPr>
          <a:lstStyle/>
          <a:p>
            <a:pPr algn="just" defTabSz="2466975" eaLnBrk="1" hangingPunct="1">
              <a:lnSpc>
                <a:spcPct val="200000"/>
              </a:lnSpc>
            </a:pPr>
            <a:r>
              <a:rPr lang="tr-TR" altLang="tr-TR" sz="2400" b="1" dirty="0" err="1">
                <a:solidFill>
                  <a:srgbClr val="FF0000"/>
                </a:solidFill>
                <a:latin typeface="Times New Roman" pitchFamily="18" charset="0"/>
                <a:cs typeface="Times New Roman" pitchFamily="18" charset="0"/>
              </a:rPr>
              <a:t>Conclusion</a:t>
            </a:r>
            <a:r>
              <a:rPr lang="tr-TR" altLang="tr-TR" sz="2400" b="1" dirty="0">
                <a:solidFill>
                  <a:srgbClr val="FF0000"/>
                </a:solidFill>
                <a:latin typeface="Times New Roman" pitchFamily="18" charset="0"/>
                <a:cs typeface="Times New Roman" pitchFamily="18" charset="0"/>
              </a:rPr>
              <a:t>: </a:t>
            </a:r>
            <a:r>
              <a:rPr lang="en-GB" sz="2400" dirty="0">
                <a:latin typeface="Times New Roman" pitchFamily="18" charset="0"/>
                <a:cs typeface="Times New Roman" pitchFamily="18" charset="0"/>
              </a:rPr>
              <a:t>In our study, students of medicine have answered more questions correctly and this was also evident in their attitudes. Compared to dental students, more medical students think that HPV vaccination is safe and state that they would have their children get vaccinated for HPV</a:t>
            </a:r>
            <a:endParaRPr lang="tr-TR" altLang="tr-TR" sz="2500" dirty="0">
              <a:latin typeface="Times New Roman" pitchFamily="18" charset="0"/>
              <a:cs typeface="Times New Roman" pitchFamily="18" charset="0"/>
            </a:endParaRPr>
          </a:p>
        </p:txBody>
      </p:sp>
      <p:sp>
        <p:nvSpPr>
          <p:cNvPr id="3084" name="Metin kutusu 6"/>
          <p:cNvSpPr txBox="1">
            <a:spLocks noChangeArrowheads="1"/>
          </p:cNvSpPr>
          <p:nvPr/>
        </p:nvSpPr>
        <p:spPr bwMode="auto">
          <a:xfrm>
            <a:off x="12957177" y="30558682"/>
            <a:ext cx="10801350" cy="809073"/>
          </a:xfrm>
          <a:prstGeom prst="rect">
            <a:avLst/>
          </a:prstGeom>
          <a:noFill/>
          <a:ln w="9525">
            <a:solidFill>
              <a:srgbClr val="C00000"/>
            </a:solidFill>
            <a:miter lim="800000"/>
            <a:headEnd/>
            <a:tailEnd/>
          </a:ln>
        </p:spPr>
        <p:txBody>
          <a:bodyPr lIns="69730" tIns="34864" rIns="69730" bIns="34864">
            <a:spAutoFit/>
          </a:bodyPr>
          <a:lstStyle/>
          <a:p>
            <a:r>
              <a:rPr lang="tr-TR" altLang="tr-TR" sz="2400" b="1" dirty="0" err="1">
                <a:solidFill>
                  <a:srgbClr val="FF0000"/>
                </a:solidFill>
                <a:latin typeface="Times New Roman" pitchFamily="18" charset="0"/>
                <a:cs typeface="Times New Roman" pitchFamily="18" charset="0"/>
              </a:rPr>
              <a:t>Keywords</a:t>
            </a:r>
            <a:r>
              <a:rPr lang="tr-TR" altLang="tr-TR" sz="2400" b="1" dirty="0">
                <a:solidFill>
                  <a:srgbClr val="FF0000"/>
                </a:solidFill>
                <a:latin typeface="Times New Roman" pitchFamily="18" charset="0"/>
                <a:cs typeface="Times New Roman" pitchFamily="18" charset="0"/>
              </a:rPr>
              <a:t>: </a:t>
            </a:r>
            <a:r>
              <a:rPr lang="en-GB" sz="2400" dirty="0">
                <a:latin typeface="Times New Roman" pitchFamily="18" charset="0"/>
                <a:cs typeface="Times New Roman" pitchFamily="18" charset="0"/>
              </a:rPr>
              <a:t>HPV, HPV vaccination, Cervical Cancer, Public Health</a:t>
            </a:r>
            <a:endParaRPr lang="tr-TR" altLang="tr-TR" sz="2400" dirty="0">
              <a:latin typeface="Times New Roman" pitchFamily="18" charset="0"/>
              <a:cs typeface="Times New Roman" pitchFamily="18" charset="0"/>
            </a:endParaRPr>
          </a:p>
          <a:p>
            <a:pPr algn="just"/>
            <a:endParaRPr lang="tr-TR" altLang="tr-TR" sz="2400" dirty="0">
              <a:latin typeface="Times New Roman" pitchFamily="18" charset="0"/>
              <a:cs typeface="Times New Roman" pitchFamily="18" charset="0"/>
            </a:endParaRPr>
          </a:p>
        </p:txBody>
      </p:sp>
      <p:pic>
        <p:nvPicPr>
          <p:cNvPr id="3085" name="Resim 16"/>
          <p:cNvPicPr>
            <a:picLocks noChangeAspect="1"/>
          </p:cNvPicPr>
          <p:nvPr/>
        </p:nvPicPr>
        <p:blipFill>
          <a:blip r:embed="rId4"/>
          <a:srcRect/>
          <a:stretch>
            <a:fillRect/>
          </a:stretch>
        </p:blipFill>
        <p:spPr bwMode="auto">
          <a:xfrm>
            <a:off x="1027031" y="340408"/>
            <a:ext cx="4824413" cy="4557712"/>
          </a:xfrm>
          <a:prstGeom prst="rect">
            <a:avLst/>
          </a:prstGeom>
          <a:noFill/>
          <a:ln w="9525">
            <a:noFill/>
            <a:miter lim="800000"/>
            <a:headEnd/>
            <a:tailEnd/>
          </a:ln>
        </p:spPr>
      </p:pic>
      <p:graphicFrame>
        <p:nvGraphicFramePr>
          <p:cNvPr id="22" name="21 Tablo"/>
          <p:cNvGraphicFramePr>
            <a:graphicFrameLocks noGrp="1"/>
          </p:cNvGraphicFramePr>
          <p:nvPr/>
        </p:nvGraphicFramePr>
        <p:xfrm>
          <a:off x="12957177" y="6876185"/>
          <a:ext cx="10858575" cy="9537769"/>
        </p:xfrm>
        <a:graphic>
          <a:graphicData uri="http://schemas.openxmlformats.org/drawingml/2006/table">
            <a:tbl>
              <a:tblPr/>
              <a:tblGrid>
                <a:gridCol w="5099549">
                  <a:extLst>
                    <a:ext uri="{9D8B030D-6E8A-4147-A177-3AD203B41FA5}">
                      <a16:colId xmlns:a16="http://schemas.microsoft.com/office/drawing/2014/main" xmlns="" val="20000"/>
                    </a:ext>
                  </a:extLst>
                </a:gridCol>
                <a:gridCol w="2032384">
                  <a:extLst>
                    <a:ext uri="{9D8B030D-6E8A-4147-A177-3AD203B41FA5}">
                      <a16:colId xmlns:a16="http://schemas.microsoft.com/office/drawing/2014/main" xmlns="" val="20001"/>
                    </a:ext>
                  </a:extLst>
                </a:gridCol>
                <a:gridCol w="1869316">
                  <a:extLst>
                    <a:ext uri="{9D8B030D-6E8A-4147-A177-3AD203B41FA5}">
                      <a16:colId xmlns:a16="http://schemas.microsoft.com/office/drawing/2014/main" xmlns="" val="20002"/>
                    </a:ext>
                  </a:extLst>
                </a:gridCol>
                <a:gridCol w="1857326">
                  <a:extLst>
                    <a:ext uri="{9D8B030D-6E8A-4147-A177-3AD203B41FA5}">
                      <a16:colId xmlns:a16="http://schemas.microsoft.com/office/drawing/2014/main" xmlns="" val="20003"/>
                    </a:ext>
                  </a:extLst>
                </a:gridCol>
              </a:tblGrid>
              <a:tr h="753453">
                <a:tc>
                  <a:txBody>
                    <a:bodyPr/>
                    <a:lstStyle/>
                    <a:p>
                      <a:pPr>
                        <a:lnSpc>
                          <a:spcPct val="107000"/>
                        </a:lnSpc>
                        <a:spcAft>
                          <a:spcPts val="0"/>
                        </a:spcAft>
                      </a:pPr>
                      <a:r>
                        <a:rPr lang="tr-TR" sz="2400" b="1" dirty="0">
                          <a:latin typeface="Times New Roman" pitchFamily="18" charset="0"/>
                          <a:ea typeface="Calibri"/>
                          <a:cs typeface="Times New Roman" pitchFamily="18" charset="0"/>
                        </a:rPr>
                        <a:t>Information</a:t>
                      </a:r>
                      <a:endParaRPr lang="tr-TR" sz="2400" dirty="0">
                        <a:latin typeface="Times New Roman" pitchFamily="18" charset="0"/>
                        <a:ea typeface="Calibri"/>
                        <a:cs typeface="Times New Roman"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nSpc>
                          <a:spcPct val="107000"/>
                        </a:lnSpc>
                        <a:spcAft>
                          <a:spcPts val="0"/>
                        </a:spcAft>
                      </a:pPr>
                      <a:r>
                        <a:rPr lang="tr-TR" sz="2400" b="1" dirty="0" err="1">
                          <a:latin typeface="Times New Roman" pitchFamily="18" charset="0"/>
                          <a:ea typeface="Calibri"/>
                          <a:cs typeface="Times New Roman" pitchFamily="18" charset="0"/>
                        </a:rPr>
                        <a:t>Right</a:t>
                      </a:r>
                      <a:r>
                        <a:rPr lang="tr-TR" sz="2400" b="1" dirty="0">
                          <a:latin typeface="Times New Roman" pitchFamily="18" charset="0"/>
                          <a:ea typeface="Calibri"/>
                          <a:cs typeface="Times New Roman" pitchFamily="18" charset="0"/>
                        </a:rPr>
                        <a:t>  (%)</a:t>
                      </a:r>
                      <a:endParaRPr lang="tr-TR" sz="24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400" b="1" dirty="0" err="1">
                          <a:latin typeface="Times New Roman" pitchFamily="18" charset="0"/>
                          <a:ea typeface="Calibri"/>
                          <a:cs typeface="Times New Roman" pitchFamily="18" charset="0"/>
                        </a:rPr>
                        <a:t>Wrong</a:t>
                      </a:r>
                      <a:r>
                        <a:rPr lang="tr-TR" sz="2400" b="1" dirty="0">
                          <a:latin typeface="Times New Roman" pitchFamily="18" charset="0"/>
                          <a:ea typeface="Calibri"/>
                          <a:cs typeface="Times New Roman" pitchFamily="18" charset="0"/>
                        </a:rPr>
                        <a:t> (%)</a:t>
                      </a:r>
                      <a:endParaRPr lang="tr-TR" sz="24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400" b="1" dirty="0">
                          <a:latin typeface="Times New Roman" pitchFamily="18" charset="0"/>
                          <a:ea typeface="Calibri"/>
                          <a:cs typeface="Times New Roman" pitchFamily="18" charset="0"/>
                        </a:rPr>
                        <a:t>Not </a:t>
                      </a:r>
                      <a:r>
                        <a:rPr lang="tr-TR" sz="2400" b="1" dirty="0" err="1">
                          <a:latin typeface="Times New Roman" pitchFamily="18" charset="0"/>
                          <a:ea typeface="Calibri"/>
                          <a:cs typeface="Times New Roman" pitchFamily="18" charset="0"/>
                        </a:rPr>
                        <a:t>known</a:t>
                      </a:r>
                      <a:r>
                        <a:rPr lang="tr-TR" sz="2400" b="1" dirty="0">
                          <a:latin typeface="Times New Roman" pitchFamily="18" charset="0"/>
                          <a:ea typeface="Calibri"/>
                          <a:cs typeface="Times New Roman" pitchFamily="18" charset="0"/>
                        </a:rPr>
                        <a:t>(%)</a:t>
                      </a:r>
                      <a:endParaRPr lang="tr-TR" sz="2400" dirty="0">
                        <a:latin typeface="Times New Roman" pitchFamily="18" charset="0"/>
                        <a:ea typeface="Calibri"/>
                        <a:cs typeface="Times New Roman" pitchFamily="18" charset="0"/>
                      </a:endParaRPr>
                    </a:p>
                  </a:txBody>
                  <a:tcPr marL="68580" marR="68580" marT="0" marB="0">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760538">
                <a:tc>
                  <a:txBody>
                    <a:bodyPr/>
                    <a:lstStyle/>
                    <a:p>
                      <a:pPr>
                        <a:lnSpc>
                          <a:spcPct val="107000"/>
                        </a:lnSpc>
                        <a:spcAft>
                          <a:spcPts val="0"/>
                        </a:spcAft>
                      </a:pPr>
                      <a:r>
                        <a:rPr lang="tr-TR" sz="2400" dirty="0" err="1">
                          <a:latin typeface="Times New Roman" pitchFamily="18" charset="0"/>
                          <a:ea typeface="Calibri"/>
                          <a:cs typeface="Times New Roman" pitchFamily="18" charset="0"/>
                        </a:rPr>
                        <a:t>It</a:t>
                      </a:r>
                      <a:r>
                        <a:rPr lang="tr-TR" sz="2400" dirty="0">
                          <a:latin typeface="Times New Roman" pitchFamily="18" charset="0"/>
                          <a:ea typeface="Calibri"/>
                          <a:cs typeface="Times New Roman" pitchFamily="18" charset="0"/>
                        </a:rPr>
                        <a:t> can be </a:t>
                      </a:r>
                      <a:r>
                        <a:rPr lang="tr-TR" sz="2400" dirty="0" err="1">
                          <a:latin typeface="Times New Roman" pitchFamily="18" charset="0"/>
                          <a:ea typeface="Calibri"/>
                          <a:cs typeface="Times New Roman" pitchFamily="18" charset="0"/>
                        </a:rPr>
                        <a:t>applied</a:t>
                      </a:r>
                      <a:r>
                        <a:rPr lang="tr-TR" sz="2400" dirty="0">
                          <a:latin typeface="Times New Roman" pitchFamily="18" charset="0"/>
                          <a:ea typeface="Calibri"/>
                          <a:cs typeface="Times New Roman" pitchFamily="18" charset="0"/>
                        </a:rPr>
                        <a:t> </a:t>
                      </a:r>
                      <a:r>
                        <a:rPr lang="tr-TR" sz="2400" dirty="0" err="1">
                          <a:latin typeface="Times New Roman" pitchFamily="18" charset="0"/>
                          <a:ea typeface="Calibri"/>
                          <a:cs typeface="Times New Roman" pitchFamily="18" charset="0"/>
                        </a:rPr>
                        <a:t>to</a:t>
                      </a:r>
                      <a:r>
                        <a:rPr lang="tr-TR" sz="2400" dirty="0">
                          <a:latin typeface="Times New Roman" pitchFamily="18" charset="0"/>
                          <a:ea typeface="Calibri"/>
                          <a:cs typeface="Times New Roman" pitchFamily="18" charset="0"/>
                        </a:rPr>
                        <a:t> </a:t>
                      </a:r>
                      <a:r>
                        <a:rPr lang="tr-TR" sz="2400" dirty="0" err="1">
                          <a:latin typeface="Times New Roman" pitchFamily="18" charset="0"/>
                          <a:ea typeface="Calibri"/>
                          <a:cs typeface="Times New Roman" pitchFamily="18" charset="0"/>
                        </a:rPr>
                        <a:t>girls</a:t>
                      </a:r>
                      <a:r>
                        <a:rPr lang="tr-TR" sz="2400" dirty="0">
                          <a:latin typeface="Times New Roman" pitchFamily="18" charset="0"/>
                          <a:ea typeface="Calibri"/>
                          <a:cs typeface="Times New Roman" pitchFamily="18" charset="0"/>
                        </a:rPr>
                        <a:t> </a:t>
                      </a:r>
                      <a:r>
                        <a:rPr lang="tr-TR" sz="2400" dirty="0" err="1">
                          <a:latin typeface="Times New Roman" pitchFamily="18" charset="0"/>
                          <a:ea typeface="Calibri"/>
                          <a:cs typeface="Times New Roman" pitchFamily="18" charset="0"/>
                        </a:rPr>
                        <a:t>over</a:t>
                      </a:r>
                      <a:r>
                        <a:rPr lang="tr-TR" sz="2400" dirty="0">
                          <a:latin typeface="Times New Roman" pitchFamily="18" charset="0"/>
                          <a:ea typeface="Calibri"/>
                          <a:cs typeface="Times New Roman" pitchFamily="18" charset="0"/>
                        </a:rPr>
                        <a:t> 9 </a:t>
                      </a:r>
                      <a:r>
                        <a:rPr lang="tr-TR" sz="2400" dirty="0" err="1">
                          <a:latin typeface="Times New Roman" pitchFamily="18" charset="0"/>
                          <a:ea typeface="Calibri"/>
                          <a:cs typeface="Times New Roman" pitchFamily="18" charset="0"/>
                        </a:rPr>
                        <a:t>years</a:t>
                      </a:r>
                      <a:r>
                        <a:rPr lang="tr-TR" sz="2400" dirty="0">
                          <a:latin typeface="Times New Roman" pitchFamily="18" charset="0"/>
                          <a:ea typeface="Calibri"/>
                          <a:cs typeface="Times New Roman" pitchFamily="18" charset="0"/>
                        </a:rPr>
                        <a:t> </a:t>
                      </a:r>
                      <a:r>
                        <a:rPr lang="tr-TR" sz="2400" dirty="0" err="1">
                          <a:latin typeface="Times New Roman" pitchFamily="18" charset="0"/>
                          <a:ea typeface="Calibri"/>
                          <a:cs typeface="Times New Roman" pitchFamily="18" charset="0"/>
                        </a:rPr>
                        <a:t>old</a:t>
                      </a:r>
                      <a:r>
                        <a:rPr lang="tr-TR" sz="2400" dirty="0">
                          <a:latin typeface="Times New Roman" pitchFamily="18" charset="0"/>
                          <a:ea typeface="Calibri"/>
                          <a:cs typeface="Times New Roman" pitchFamily="18" charset="0"/>
                        </a:rPr>
                        <a:t>.</a:t>
                      </a: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400" dirty="0">
                          <a:latin typeface="Calibri"/>
                          <a:ea typeface="Calibri"/>
                          <a:cs typeface="Times New Roman"/>
                        </a:rPr>
                        <a:t>60</a:t>
                      </a:r>
                    </a:p>
                    <a:p>
                      <a:pPr algn="r">
                        <a:lnSpc>
                          <a:spcPct val="107000"/>
                        </a:lnSpc>
                        <a:spcAft>
                          <a:spcPts val="0"/>
                        </a:spcAft>
                      </a:pPr>
                      <a:r>
                        <a:rPr lang="tr-TR" sz="2400" dirty="0">
                          <a:latin typeface="Calibri"/>
                          <a:ea typeface="Calibri"/>
                          <a:cs typeface="Times New Roman"/>
                        </a:rPr>
                        <a:t>(</a:t>
                      </a:r>
                      <a:r>
                        <a:rPr lang="tr-TR" sz="2400" dirty="0" smtClean="0">
                          <a:latin typeface="Calibri"/>
                          <a:ea typeface="Calibri"/>
                          <a:cs typeface="Times New Roman"/>
                        </a:rPr>
                        <a:t>80,0</a:t>
                      </a:r>
                      <a:r>
                        <a:rPr lang="tr-TR" sz="2400" dirty="0">
                          <a:latin typeface="Times New Roman" pitchFamily="18" charset="0"/>
                          <a:ea typeface="Calibri"/>
                          <a:cs typeface="Times New Roman" pitchFamily="18" charset="0"/>
                        </a:rPr>
                        <a:t>)</a:t>
                      </a:r>
                      <a:endParaRPr lang="tr-TR" sz="1100" dirty="0">
                        <a:latin typeface="Calibri"/>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r">
                        <a:lnSpc>
                          <a:spcPct val="107000"/>
                        </a:lnSpc>
                        <a:spcAft>
                          <a:spcPts val="0"/>
                        </a:spcAft>
                      </a:pPr>
                      <a:r>
                        <a:rPr lang="tr-TR" sz="2400" dirty="0">
                          <a:latin typeface="Times New Roman" pitchFamily="18" charset="0"/>
                          <a:ea typeface="Calibri"/>
                          <a:cs typeface="Times New Roman" pitchFamily="18" charset="0"/>
                        </a:rPr>
                        <a:t>4</a:t>
                      </a:r>
                    </a:p>
                    <a:p>
                      <a:pPr algn="r">
                        <a:lnSpc>
                          <a:spcPct val="107000"/>
                        </a:lnSpc>
                        <a:spcAft>
                          <a:spcPts val="0"/>
                        </a:spcAft>
                      </a:pPr>
                      <a:r>
                        <a:rPr lang="tr-TR" sz="2400" dirty="0">
                          <a:latin typeface="Times New Roman" pitchFamily="18" charset="0"/>
                          <a:ea typeface="Calibri"/>
                          <a:cs typeface="Times New Roman" pitchFamily="18" charset="0"/>
                        </a:rPr>
                        <a:t>(5,3)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400" dirty="0">
                          <a:latin typeface="Times New Roman" pitchFamily="18" charset="0"/>
                          <a:ea typeface="Calibri"/>
                          <a:cs typeface="Times New Roman" pitchFamily="18" charset="0"/>
                        </a:rPr>
                        <a:t>11</a:t>
                      </a:r>
                    </a:p>
                    <a:p>
                      <a:pPr algn="r">
                        <a:lnSpc>
                          <a:spcPct val="107000"/>
                        </a:lnSpc>
                        <a:spcAft>
                          <a:spcPts val="0"/>
                        </a:spcAft>
                      </a:pPr>
                      <a:r>
                        <a:rPr lang="tr-TR" sz="2400" dirty="0">
                          <a:latin typeface="Times New Roman" pitchFamily="18" charset="0"/>
                          <a:ea typeface="Calibri"/>
                          <a:cs typeface="Times New Roman" pitchFamily="18" charset="0"/>
                        </a:rPr>
                        <a:t>(14,7)</a:t>
                      </a: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753453">
                <a:tc>
                  <a:txBody>
                    <a:bodyPr/>
                    <a:lstStyle/>
                    <a:p>
                      <a:pPr>
                        <a:lnSpc>
                          <a:spcPct val="107000"/>
                        </a:lnSpc>
                        <a:spcAft>
                          <a:spcPts val="0"/>
                        </a:spcAft>
                      </a:pPr>
                      <a:r>
                        <a:rPr lang="tr-TR" sz="2400" dirty="0" err="1">
                          <a:latin typeface="Times New Roman" pitchFamily="18" charset="0"/>
                          <a:ea typeface="Calibri"/>
                          <a:cs typeface="Times New Roman" pitchFamily="18" charset="0"/>
                        </a:rPr>
                        <a:t>It</a:t>
                      </a:r>
                      <a:r>
                        <a:rPr lang="tr-TR" sz="2400" dirty="0">
                          <a:latin typeface="Times New Roman" pitchFamily="18" charset="0"/>
                          <a:ea typeface="Calibri"/>
                          <a:cs typeface="Times New Roman" pitchFamily="18" charset="0"/>
                        </a:rPr>
                        <a:t> can be </a:t>
                      </a:r>
                      <a:r>
                        <a:rPr lang="tr-TR" sz="2400" dirty="0" err="1">
                          <a:latin typeface="Times New Roman" pitchFamily="18" charset="0"/>
                          <a:ea typeface="Calibri"/>
                          <a:cs typeface="Times New Roman" pitchFamily="18" charset="0"/>
                        </a:rPr>
                        <a:t>applied</a:t>
                      </a:r>
                      <a:r>
                        <a:rPr lang="tr-TR" sz="2400" dirty="0">
                          <a:latin typeface="Times New Roman" pitchFamily="18" charset="0"/>
                          <a:ea typeface="Calibri"/>
                          <a:cs typeface="Times New Roman" pitchFamily="18" charset="0"/>
                        </a:rPr>
                        <a:t> </a:t>
                      </a:r>
                      <a:r>
                        <a:rPr lang="tr-TR" sz="2400" dirty="0" err="1">
                          <a:latin typeface="Times New Roman" pitchFamily="18" charset="0"/>
                          <a:ea typeface="Calibri"/>
                          <a:cs typeface="Times New Roman" pitchFamily="18" charset="0"/>
                        </a:rPr>
                        <a:t>to</a:t>
                      </a:r>
                      <a:r>
                        <a:rPr lang="tr-TR" sz="2400" dirty="0">
                          <a:latin typeface="Times New Roman" pitchFamily="18" charset="0"/>
                          <a:ea typeface="Calibri"/>
                          <a:cs typeface="Times New Roman" pitchFamily="18" charset="0"/>
                        </a:rPr>
                        <a:t> </a:t>
                      </a:r>
                      <a:r>
                        <a:rPr lang="tr-TR" sz="2400" dirty="0" err="1">
                          <a:latin typeface="Times New Roman" pitchFamily="18" charset="0"/>
                          <a:ea typeface="Calibri"/>
                          <a:cs typeface="Times New Roman" pitchFamily="18" charset="0"/>
                        </a:rPr>
                        <a:t>boys</a:t>
                      </a:r>
                      <a:r>
                        <a:rPr lang="tr-TR" sz="2400" dirty="0">
                          <a:latin typeface="Times New Roman" pitchFamily="18" charset="0"/>
                          <a:ea typeface="Calibri"/>
                          <a:cs typeface="Times New Roman" pitchFamily="18" charset="0"/>
                        </a:rPr>
                        <a:t> </a:t>
                      </a:r>
                      <a:r>
                        <a:rPr lang="tr-TR" sz="2400" dirty="0" err="1">
                          <a:latin typeface="Times New Roman" pitchFamily="18" charset="0"/>
                          <a:ea typeface="Calibri"/>
                          <a:cs typeface="Times New Roman" pitchFamily="18" charset="0"/>
                        </a:rPr>
                        <a:t>over</a:t>
                      </a:r>
                      <a:r>
                        <a:rPr lang="tr-TR" sz="2400" dirty="0">
                          <a:latin typeface="Times New Roman" pitchFamily="18" charset="0"/>
                          <a:ea typeface="Calibri"/>
                          <a:cs typeface="Times New Roman" pitchFamily="18" charset="0"/>
                        </a:rPr>
                        <a:t> 9 </a:t>
                      </a:r>
                      <a:r>
                        <a:rPr lang="tr-TR" sz="2400" dirty="0" err="1">
                          <a:latin typeface="Times New Roman" pitchFamily="18" charset="0"/>
                          <a:ea typeface="Calibri"/>
                          <a:cs typeface="Times New Roman" pitchFamily="18" charset="0"/>
                        </a:rPr>
                        <a:t>years</a:t>
                      </a:r>
                      <a:r>
                        <a:rPr lang="tr-TR" sz="2400" dirty="0">
                          <a:latin typeface="Times New Roman" pitchFamily="18" charset="0"/>
                          <a:ea typeface="Calibri"/>
                          <a:cs typeface="Times New Roman" pitchFamily="18" charset="0"/>
                        </a:rPr>
                        <a:t> </a:t>
                      </a:r>
                      <a:r>
                        <a:rPr lang="tr-TR" sz="2400" dirty="0" err="1">
                          <a:latin typeface="Times New Roman" pitchFamily="18" charset="0"/>
                          <a:ea typeface="Calibri"/>
                          <a:cs typeface="Times New Roman" pitchFamily="18" charset="0"/>
                        </a:rPr>
                        <a:t>old</a:t>
                      </a:r>
                      <a:r>
                        <a:rPr lang="tr-TR" sz="2400" dirty="0">
                          <a:latin typeface="Times New Roman" pitchFamily="18" charset="0"/>
                          <a:ea typeface="Calibri"/>
                          <a:cs typeface="Times New Roman" pitchFamily="18" charset="0"/>
                        </a:rPr>
                        <a:t>.</a:t>
                      </a: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400" dirty="0">
                          <a:latin typeface="Times New Roman" pitchFamily="18" charset="0"/>
                          <a:ea typeface="Calibri"/>
                          <a:cs typeface="Times New Roman" pitchFamily="18" charset="0"/>
                        </a:rPr>
                        <a:t>45</a:t>
                      </a:r>
                    </a:p>
                    <a:p>
                      <a:pPr algn="r">
                        <a:lnSpc>
                          <a:spcPct val="107000"/>
                        </a:lnSpc>
                        <a:spcAft>
                          <a:spcPts val="0"/>
                        </a:spcAft>
                      </a:pPr>
                      <a:r>
                        <a:rPr lang="tr-TR" sz="2400" dirty="0">
                          <a:latin typeface="Times New Roman" pitchFamily="18" charset="0"/>
                          <a:ea typeface="Calibri"/>
                          <a:cs typeface="Times New Roman" pitchFamily="18" charset="0"/>
                        </a:rPr>
                        <a:t>(60,0)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r">
                        <a:lnSpc>
                          <a:spcPct val="107000"/>
                        </a:lnSpc>
                        <a:spcAft>
                          <a:spcPts val="0"/>
                        </a:spcAft>
                      </a:pPr>
                      <a:r>
                        <a:rPr lang="tr-TR" sz="2400" dirty="0">
                          <a:latin typeface="Times New Roman" pitchFamily="18" charset="0"/>
                          <a:ea typeface="Calibri"/>
                          <a:cs typeface="Times New Roman" pitchFamily="18" charset="0"/>
                        </a:rPr>
                        <a:t>11</a:t>
                      </a:r>
                    </a:p>
                    <a:p>
                      <a:pPr algn="r">
                        <a:lnSpc>
                          <a:spcPct val="107000"/>
                        </a:lnSpc>
                        <a:spcAft>
                          <a:spcPts val="0"/>
                        </a:spcAft>
                      </a:pPr>
                      <a:r>
                        <a:rPr lang="tr-TR" sz="2400" dirty="0">
                          <a:latin typeface="Times New Roman" pitchFamily="18" charset="0"/>
                          <a:ea typeface="Calibri"/>
                          <a:cs typeface="Times New Roman" pitchFamily="18" charset="0"/>
                        </a:rPr>
                        <a:t>(14,7)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400" dirty="0">
                          <a:latin typeface="Times New Roman" pitchFamily="18" charset="0"/>
                          <a:ea typeface="Calibri"/>
                          <a:cs typeface="Times New Roman" pitchFamily="18" charset="0"/>
                        </a:rPr>
                        <a:t>19</a:t>
                      </a:r>
                    </a:p>
                    <a:p>
                      <a:pPr algn="r">
                        <a:lnSpc>
                          <a:spcPct val="107000"/>
                        </a:lnSpc>
                        <a:spcAft>
                          <a:spcPts val="0"/>
                        </a:spcAft>
                      </a:pPr>
                      <a:r>
                        <a:rPr lang="tr-TR" sz="2400" dirty="0">
                          <a:latin typeface="Times New Roman" pitchFamily="18" charset="0"/>
                          <a:ea typeface="Calibri"/>
                          <a:cs typeface="Times New Roman" pitchFamily="18" charset="0"/>
                        </a:rPr>
                        <a:t>(25,3)</a:t>
                      </a: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753453">
                <a:tc>
                  <a:txBody>
                    <a:bodyPr/>
                    <a:lstStyle/>
                    <a:p>
                      <a:pPr>
                        <a:lnSpc>
                          <a:spcPct val="107000"/>
                        </a:lnSpc>
                        <a:spcAft>
                          <a:spcPts val="0"/>
                        </a:spcAft>
                      </a:pPr>
                      <a:r>
                        <a:rPr lang="tr-TR" sz="2400" dirty="0" err="1">
                          <a:latin typeface="Times New Roman" pitchFamily="18" charset="0"/>
                          <a:ea typeface="Calibri"/>
                          <a:cs typeface="Times New Roman" pitchFamily="18" charset="0"/>
                        </a:rPr>
                        <a:t>It</a:t>
                      </a:r>
                      <a:r>
                        <a:rPr lang="tr-TR" sz="2400" dirty="0">
                          <a:latin typeface="Times New Roman" pitchFamily="18" charset="0"/>
                          <a:ea typeface="Calibri"/>
                          <a:cs typeface="Times New Roman" pitchFamily="18" charset="0"/>
                        </a:rPr>
                        <a:t> can </a:t>
                      </a:r>
                      <a:r>
                        <a:rPr lang="tr-TR" sz="2400" dirty="0" err="1">
                          <a:latin typeface="Times New Roman" pitchFamily="18" charset="0"/>
                          <a:ea typeface="Calibri"/>
                          <a:cs typeface="Times New Roman" pitchFamily="18" charset="0"/>
                        </a:rPr>
                        <a:t>only</a:t>
                      </a:r>
                      <a:r>
                        <a:rPr lang="tr-TR" sz="2400" dirty="0">
                          <a:latin typeface="Times New Roman" pitchFamily="18" charset="0"/>
                          <a:ea typeface="Calibri"/>
                          <a:cs typeface="Times New Roman" pitchFamily="18" charset="0"/>
                        </a:rPr>
                        <a:t> be </a:t>
                      </a:r>
                      <a:r>
                        <a:rPr lang="tr-TR" sz="2400" dirty="0" err="1">
                          <a:latin typeface="Times New Roman" pitchFamily="18" charset="0"/>
                          <a:ea typeface="Calibri"/>
                          <a:cs typeface="Times New Roman" pitchFamily="18" charset="0"/>
                        </a:rPr>
                        <a:t>applied</a:t>
                      </a:r>
                      <a:r>
                        <a:rPr lang="tr-TR" sz="2400" dirty="0">
                          <a:latin typeface="Times New Roman" pitchFamily="18" charset="0"/>
                          <a:ea typeface="Calibri"/>
                          <a:cs typeface="Times New Roman" pitchFamily="18" charset="0"/>
                        </a:rPr>
                        <a:t> </a:t>
                      </a:r>
                      <a:r>
                        <a:rPr lang="tr-TR" sz="2400" dirty="0" err="1">
                          <a:latin typeface="Times New Roman" pitchFamily="18" charset="0"/>
                          <a:ea typeface="Calibri"/>
                          <a:cs typeface="Times New Roman" pitchFamily="18" charset="0"/>
                        </a:rPr>
                        <a:t>to</a:t>
                      </a:r>
                      <a:r>
                        <a:rPr lang="tr-TR" sz="2400" dirty="0">
                          <a:latin typeface="Times New Roman" pitchFamily="18" charset="0"/>
                          <a:ea typeface="Calibri"/>
                          <a:cs typeface="Times New Roman" pitchFamily="18" charset="0"/>
                        </a:rPr>
                        <a:t> </a:t>
                      </a:r>
                      <a:r>
                        <a:rPr lang="tr-TR" sz="2400" dirty="0" err="1">
                          <a:latin typeface="Times New Roman" pitchFamily="18" charset="0"/>
                          <a:ea typeface="Calibri"/>
                          <a:cs typeface="Times New Roman" pitchFamily="18" charset="0"/>
                        </a:rPr>
                        <a:t>married</a:t>
                      </a:r>
                      <a:r>
                        <a:rPr lang="tr-TR" sz="2400" dirty="0">
                          <a:latin typeface="Times New Roman" pitchFamily="18" charset="0"/>
                          <a:ea typeface="Calibri"/>
                          <a:cs typeface="Times New Roman" pitchFamily="18" charset="0"/>
                        </a:rPr>
                        <a:t> </a:t>
                      </a:r>
                      <a:r>
                        <a:rPr lang="tr-TR" sz="2400" dirty="0" err="1">
                          <a:latin typeface="Times New Roman" pitchFamily="18" charset="0"/>
                          <a:ea typeface="Calibri"/>
                          <a:cs typeface="Times New Roman" pitchFamily="18" charset="0"/>
                        </a:rPr>
                        <a:t>women</a:t>
                      </a:r>
                      <a:r>
                        <a:rPr lang="tr-TR" sz="2400" dirty="0">
                          <a:latin typeface="Times New Roman" pitchFamily="18" charset="0"/>
                          <a:ea typeface="Calibri"/>
                          <a:cs typeface="Times New Roman" pitchFamily="18" charset="0"/>
                        </a:rPr>
                        <a:t>.</a:t>
                      </a: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400" dirty="0">
                          <a:latin typeface="Times New Roman" pitchFamily="18" charset="0"/>
                          <a:ea typeface="Calibri"/>
                          <a:cs typeface="Times New Roman" pitchFamily="18" charset="0"/>
                        </a:rPr>
                        <a:t>2</a:t>
                      </a:r>
                    </a:p>
                    <a:p>
                      <a:pPr algn="r">
                        <a:lnSpc>
                          <a:spcPct val="107000"/>
                        </a:lnSpc>
                        <a:spcAft>
                          <a:spcPts val="0"/>
                        </a:spcAft>
                      </a:pPr>
                      <a:r>
                        <a:rPr lang="tr-TR" sz="2400" dirty="0">
                          <a:latin typeface="Times New Roman" pitchFamily="18" charset="0"/>
                          <a:ea typeface="Calibri"/>
                          <a:cs typeface="Times New Roman" pitchFamily="18" charset="0"/>
                        </a:rPr>
                        <a:t>(2,7)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400" dirty="0">
                          <a:latin typeface="Times New Roman" pitchFamily="18" charset="0"/>
                          <a:ea typeface="Calibri"/>
                          <a:cs typeface="Times New Roman" pitchFamily="18" charset="0"/>
                        </a:rPr>
                        <a:t>69</a:t>
                      </a:r>
                    </a:p>
                    <a:p>
                      <a:pPr algn="r">
                        <a:lnSpc>
                          <a:spcPct val="107000"/>
                        </a:lnSpc>
                        <a:spcAft>
                          <a:spcPts val="0"/>
                        </a:spcAft>
                      </a:pPr>
                      <a:r>
                        <a:rPr lang="tr-TR" sz="2400" dirty="0">
                          <a:latin typeface="Times New Roman" pitchFamily="18" charset="0"/>
                          <a:ea typeface="Calibri"/>
                          <a:cs typeface="Times New Roman" pitchFamily="18" charset="0"/>
                        </a:rPr>
                        <a:t>(92,0)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r">
                        <a:lnSpc>
                          <a:spcPct val="107000"/>
                        </a:lnSpc>
                        <a:spcAft>
                          <a:spcPts val="0"/>
                        </a:spcAft>
                      </a:pPr>
                      <a:r>
                        <a:rPr lang="tr-TR" sz="2400" dirty="0">
                          <a:latin typeface="Times New Roman" pitchFamily="18" charset="0"/>
                          <a:ea typeface="Calibri"/>
                          <a:cs typeface="Times New Roman" pitchFamily="18" charset="0"/>
                        </a:rPr>
                        <a:t>4</a:t>
                      </a:r>
                    </a:p>
                    <a:p>
                      <a:pPr algn="r">
                        <a:lnSpc>
                          <a:spcPct val="107000"/>
                        </a:lnSpc>
                        <a:spcAft>
                          <a:spcPts val="0"/>
                        </a:spcAft>
                      </a:pPr>
                      <a:r>
                        <a:rPr lang="tr-TR" sz="2400" dirty="0">
                          <a:latin typeface="Times New Roman" pitchFamily="18" charset="0"/>
                          <a:ea typeface="Calibri"/>
                          <a:cs typeface="Times New Roman" pitchFamily="18" charset="0"/>
                        </a:rPr>
                        <a:t>(5,3)</a:t>
                      </a: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762435">
                <a:tc>
                  <a:txBody>
                    <a:bodyPr/>
                    <a:lstStyle/>
                    <a:p>
                      <a:pPr>
                        <a:lnSpc>
                          <a:spcPct val="107000"/>
                        </a:lnSpc>
                        <a:spcAft>
                          <a:spcPts val="0"/>
                        </a:spcAft>
                      </a:pPr>
                      <a:r>
                        <a:rPr lang="tr-TR" sz="2400" dirty="0" err="1">
                          <a:latin typeface="Times New Roman" pitchFamily="18" charset="0"/>
                          <a:ea typeface="Calibri"/>
                          <a:cs typeface="Times New Roman" pitchFamily="18" charset="0"/>
                        </a:rPr>
                        <a:t>It</a:t>
                      </a:r>
                      <a:r>
                        <a:rPr lang="tr-TR" sz="2400" dirty="0">
                          <a:latin typeface="Times New Roman" pitchFamily="18" charset="0"/>
                          <a:ea typeface="Calibri"/>
                          <a:cs typeface="Times New Roman" pitchFamily="18" charset="0"/>
                        </a:rPr>
                        <a:t> can be </a:t>
                      </a:r>
                      <a:r>
                        <a:rPr lang="tr-TR" sz="2400" dirty="0" err="1">
                          <a:latin typeface="Times New Roman" pitchFamily="18" charset="0"/>
                          <a:ea typeface="Calibri"/>
                          <a:cs typeface="Times New Roman" pitchFamily="18" charset="0"/>
                        </a:rPr>
                        <a:t>applied</a:t>
                      </a:r>
                      <a:r>
                        <a:rPr lang="tr-TR" sz="2400" dirty="0">
                          <a:latin typeface="Times New Roman" pitchFamily="18" charset="0"/>
                          <a:ea typeface="Calibri"/>
                          <a:cs typeface="Times New Roman" pitchFamily="18" charset="0"/>
                        </a:rPr>
                        <a:t> </a:t>
                      </a:r>
                      <a:r>
                        <a:rPr lang="tr-TR" sz="2400" dirty="0" err="1">
                          <a:latin typeface="Times New Roman" pitchFamily="18" charset="0"/>
                          <a:ea typeface="Calibri"/>
                          <a:cs typeface="Times New Roman" pitchFamily="18" charset="0"/>
                        </a:rPr>
                        <a:t>to</a:t>
                      </a:r>
                      <a:r>
                        <a:rPr lang="tr-TR" sz="2400" dirty="0">
                          <a:latin typeface="Times New Roman" pitchFamily="18" charset="0"/>
                          <a:ea typeface="Calibri"/>
                          <a:cs typeface="Times New Roman" pitchFamily="18" charset="0"/>
                        </a:rPr>
                        <a:t> </a:t>
                      </a:r>
                      <a:r>
                        <a:rPr lang="tr-TR" sz="2400" dirty="0" err="1">
                          <a:latin typeface="Times New Roman" pitchFamily="18" charset="0"/>
                          <a:ea typeface="Calibri"/>
                          <a:cs typeface="Times New Roman" pitchFamily="18" charset="0"/>
                        </a:rPr>
                        <a:t>anyone</a:t>
                      </a:r>
                      <a:r>
                        <a:rPr lang="tr-TR" sz="2400" dirty="0">
                          <a:latin typeface="Times New Roman" pitchFamily="18" charset="0"/>
                          <a:ea typeface="Calibri"/>
                          <a:cs typeface="Times New Roman" pitchFamily="18" charset="0"/>
                        </a:rPr>
                        <a:t> </a:t>
                      </a:r>
                      <a:r>
                        <a:rPr lang="tr-TR" sz="2400" dirty="0" err="1">
                          <a:latin typeface="Times New Roman" pitchFamily="18" charset="0"/>
                          <a:ea typeface="Calibri"/>
                          <a:cs typeface="Times New Roman" pitchFamily="18" charset="0"/>
                        </a:rPr>
                        <a:t>who</a:t>
                      </a:r>
                      <a:r>
                        <a:rPr lang="tr-TR" sz="2400" dirty="0">
                          <a:latin typeface="Times New Roman" pitchFamily="18" charset="0"/>
                          <a:ea typeface="Calibri"/>
                          <a:cs typeface="Times New Roman" pitchFamily="18" charset="0"/>
                        </a:rPr>
                        <a:t> is </a:t>
                      </a:r>
                      <a:r>
                        <a:rPr lang="tr-TR" sz="2400" dirty="0" err="1">
                          <a:latin typeface="Times New Roman" pitchFamily="18" charset="0"/>
                          <a:ea typeface="Calibri"/>
                          <a:cs typeface="Times New Roman" pitchFamily="18" charset="0"/>
                        </a:rPr>
                        <a:t>sexually</a:t>
                      </a:r>
                      <a:r>
                        <a:rPr lang="tr-TR" sz="2400" dirty="0">
                          <a:latin typeface="Times New Roman" pitchFamily="18" charset="0"/>
                          <a:ea typeface="Calibri"/>
                          <a:cs typeface="Times New Roman" pitchFamily="18" charset="0"/>
                        </a:rPr>
                        <a:t> </a:t>
                      </a:r>
                      <a:r>
                        <a:rPr lang="tr-TR" sz="2400" dirty="0" err="1">
                          <a:latin typeface="Times New Roman" pitchFamily="18" charset="0"/>
                          <a:ea typeface="Calibri"/>
                          <a:cs typeface="Times New Roman" pitchFamily="18" charset="0"/>
                        </a:rPr>
                        <a:t>active</a:t>
                      </a:r>
                      <a:r>
                        <a:rPr lang="tr-TR" sz="2400" dirty="0">
                          <a:latin typeface="Times New Roman" pitchFamily="18" charset="0"/>
                          <a:ea typeface="Calibri"/>
                          <a:cs typeface="Times New Roman" pitchFamily="18" charset="0"/>
                        </a:rPr>
                        <a:t>.</a:t>
                      </a: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400" dirty="0">
                          <a:latin typeface="Calibri"/>
                          <a:ea typeface="Calibri"/>
                          <a:cs typeface="Times New Roman"/>
                        </a:rPr>
                        <a:t>58</a:t>
                      </a:r>
                    </a:p>
                    <a:p>
                      <a:pPr algn="r">
                        <a:lnSpc>
                          <a:spcPct val="107000"/>
                        </a:lnSpc>
                        <a:spcAft>
                          <a:spcPts val="0"/>
                        </a:spcAft>
                      </a:pPr>
                      <a:r>
                        <a:rPr lang="tr-TR" sz="2400" dirty="0">
                          <a:latin typeface="Calibri"/>
                          <a:ea typeface="Calibri"/>
                          <a:cs typeface="Times New Roman"/>
                        </a:rPr>
                        <a:t>(77,3)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r">
                        <a:lnSpc>
                          <a:spcPct val="107000"/>
                        </a:lnSpc>
                        <a:spcAft>
                          <a:spcPts val="0"/>
                        </a:spcAft>
                      </a:pPr>
                      <a:r>
                        <a:rPr lang="tr-TR" sz="2400" dirty="0">
                          <a:latin typeface="Calibri"/>
                          <a:ea typeface="Calibri"/>
                          <a:cs typeface="Times New Roman"/>
                        </a:rPr>
                        <a:t>11</a:t>
                      </a:r>
                    </a:p>
                    <a:p>
                      <a:pPr algn="r">
                        <a:lnSpc>
                          <a:spcPct val="107000"/>
                        </a:lnSpc>
                        <a:spcAft>
                          <a:spcPts val="0"/>
                        </a:spcAft>
                      </a:pPr>
                      <a:r>
                        <a:rPr lang="tr-TR" sz="2400" dirty="0">
                          <a:latin typeface="Calibri"/>
                          <a:ea typeface="Calibri"/>
                          <a:cs typeface="Times New Roman"/>
                        </a:rPr>
                        <a:t>(14,7)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400" dirty="0">
                          <a:latin typeface="Calibri"/>
                          <a:ea typeface="Calibri"/>
                          <a:cs typeface="Times New Roman"/>
                        </a:rPr>
                        <a:t>6</a:t>
                      </a:r>
                    </a:p>
                    <a:p>
                      <a:pPr algn="r">
                        <a:lnSpc>
                          <a:spcPct val="107000"/>
                        </a:lnSpc>
                        <a:spcAft>
                          <a:spcPts val="0"/>
                        </a:spcAft>
                      </a:pPr>
                      <a:r>
                        <a:rPr lang="tr-TR" sz="2400" dirty="0">
                          <a:latin typeface="Calibri"/>
                          <a:ea typeface="Calibri"/>
                          <a:cs typeface="Times New Roman"/>
                        </a:rPr>
                        <a:t>(8,0)</a:t>
                      </a: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1143305">
                <a:tc>
                  <a:txBody>
                    <a:bodyPr/>
                    <a:lstStyle/>
                    <a:p>
                      <a:pPr>
                        <a:lnSpc>
                          <a:spcPct val="107000"/>
                        </a:lnSpc>
                        <a:spcAft>
                          <a:spcPts val="0"/>
                        </a:spcAft>
                      </a:pPr>
                      <a:r>
                        <a:rPr lang="tr-TR" sz="2400" dirty="0" err="1">
                          <a:latin typeface="Times New Roman" pitchFamily="18" charset="0"/>
                          <a:ea typeface="Calibri"/>
                          <a:cs typeface="Times New Roman" pitchFamily="18" charset="0"/>
                        </a:rPr>
                        <a:t>It</a:t>
                      </a:r>
                      <a:r>
                        <a:rPr lang="tr-TR" sz="2400" dirty="0">
                          <a:latin typeface="Times New Roman" pitchFamily="18" charset="0"/>
                          <a:ea typeface="Calibri"/>
                          <a:cs typeface="Times New Roman" pitchFamily="18" charset="0"/>
                        </a:rPr>
                        <a:t> is not </a:t>
                      </a:r>
                      <a:r>
                        <a:rPr lang="tr-TR" sz="2400" dirty="0" err="1">
                          <a:latin typeface="Times New Roman" pitchFamily="18" charset="0"/>
                          <a:ea typeface="Calibri"/>
                          <a:cs typeface="Times New Roman" pitchFamily="18" charset="0"/>
                        </a:rPr>
                        <a:t>necessary</a:t>
                      </a:r>
                      <a:r>
                        <a:rPr lang="tr-TR" sz="2400" dirty="0">
                          <a:latin typeface="Times New Roman" pitchFamily="18" charset="0"/>
                          <a:ea typeface="Calibri"/>
                          <a:cs typeface="Times New Roman" pitchFamily="18" charset="0"/>
                        </a:rPr>
                        <a:t> </a:t>
                      </a:r>
                      <a:r>
                        <a:rPr lang="tr-TR" sz="2400" dirty="0" err="1">
                          <a:latin typeface="Times New Roman" pitchFamily="18" charset="0"/>
                          <a:ea typeface="Calibri"/>
                          <a:cs typeface="Times New Roman" pitchFamily="18" charset="0"/>
                        </a:rPr>
                        <a:t>for</a:t>
                      </a:r>
                      <a:r>
                        <a:rPr lang="tr-TR" sz="2400" dirty="0">
                          <a:latin typeface="Times New Roman" pitchFamily="18" charset="0"/>
                          <a:ea typeface="Calibri"/>
                          <a:cs typeface="Times New Roman" pitchFamily="18" charset="0"/>
                        </a:rPr>
                        <a:t> </a:t>
                      </a:r>
                      <a:r>
                        <a:rPr lang="tr-TR" sz="2400" dirty="0" err="1">
                          <a:latin typeface="Times New Roman" pitchFamily="18" charset="0"/>
                          <a:ea typeface="Calibri"/>
                          <a:cs typeface="Times New Roman" pitchFamily="18" charset="0"/>
                        </a:rPr>
                        <a:t>people</a:t>
                      </a:r>
                      <a:r>
                        <a:rPr lang="tr-TR" sz="2400" dirty="0">
                          <a:latin typeface="Times New Roman" pitchFamily="18" charset="0"/>
                          <a:ea typeface="Calibri"/>
                          <a:cs typeface="Times New Roman" pitchFamily="18" charset="0"/>
                        </a:rPr>
                        <a:t> </a:t>
                      </a:r>
                      <a:r>
                        <a:rPr lang="tr-TR" sz="2400" dirty="0" err="1">
                          <a:latin typeface="Times New Roman" pitchFamily="18" charset="0"/>
                          <a:ea typeface="Calibri"/>
                          <a:cs typeface="Times New Roman" pitchFamily="18" charset="0"/>
                        </a:rPr>
                        <a:t>who</a:t>
                      </a:r>
                      <a:r>
                        <a:rPr lang="tr-TR" sz="2400" dirty="0">
                          <a:latin typeface="Times New Roman" pitchFamily="18" charset="0"/>
                          <a:ea typeface="Calibri"/>
                          <a:cs typeface="Times New Roman" pitchFamily="18" charset="0"/>
                        </a:rPr>
                        <a:t> do not </a:t>
                      </a:r>
                      <a:r>
                        <a:rPr lang="tr-TR" sz="2400" dirty="0" err="1">
                          <a:latin typeface="Times New Roman" pitchFamily="18" charset="0"/>
                          <a:ea typeface="Calibri"/>
                          <a:cs typeface="Times New Roman" pitchFamily="18" charset="0"/>
                        </a:rPr>
                        <a:t>have</a:t>
                      </a:r>
                      <a:r>
                        <a:rPr lang="tr-TR" sz="2400" dirty="0">
                          <a:latin typeface="Times New Roman" pitchFamily="18" charset="0"/>
                          <a:ea typeface="Calibri"/>
                          <a:cs typeface="Times New Roman" pitchFamily="18" charset="0"/>
                        </a:rPr>
                        <a:t> a </a:t>
                      </a:r>
                      <a:r>
                        <a:rPr lang="tr-TR" sz="2400" dirty="0" err="1">
                          <a:latin typeface="Times New Roman" pitchFamily="18" charset="0"/>
                          <a:ea typeface="Calibri"/>
                          <a:cs typeface="Times New Roman" pitchFamily="18" charset="0"/>
                        </a:rPr>
                        <a:t>polygamous</a:t>
                      </a:r>
                      <a:r>
                        <a:rPr lang="tr-TR" sz="2400" dirty="0">
                          <a:latin typeface="Times New Roman" pitchFamily="18" charset="0"/>
                          <a:ea typeface="Calibri"/>
                          <a:cs typeface="Times New Roman" pitchFamily="18" charset="0"/>
                        </a:rPr>
                        <a:t> </a:t>
                      </a:r>
                      <a:r>
                        <a:rPr lang="tr-TR" sz="2400" dirty="0" err="1">
                          <a:latin typeface="Times New Roman" pitchFamily="18" charset="0"/>
                          <a:ea typeface="Calibri"/>
                          <a:cs typeface="Times New Roman" pitchFamily="18" charset="0"/>
                        </a:rPr>
                        <a:t>sex</a:t>
                      </a:r>
                      <a:r>
                        <a:rPr lang="tr-TR" sz="2400" dirty="0">
                          <a:latin typeface="Times New Roman" pitchFamily="18" charset="0"/>
                          <a:ea typeface="Calibri"/>
                          <a:cs typeface="Times New Roman" pitchFamily="18" charset="0"/>
                        </a:rPr>
                        <a:t> life </a:t>
                      </a:r>
                      <a:r>
                        <a:rPr lang="tr-TR" sz="2400" dirty="0" err="1">
                          <a:latin typeface="Times New Roman" pitchFamily="18" charset="0"/>
                          <a:ea typeface="Calibri"/>
                          <a:cs typeface="Times New Roman" pitchFamily="18" charset="0"/>
                        </a:rPr>
                        <a:t>to</a:t>
                      </a:r>
                      <a:r>
                        <a:rPr lang="tr-TR" sz="2400" dirty="0">
                          <a:latin typeface="Times New Roman" pitchFamily="18" charset="0"/>
                          <a:ea typeface="Calibri"/>
                          <a:cs typeface="Times New Roman" pitchFamily="18" charset="0"/>
                        </a:rPr>
                        <a:t> </a:t>
                      </a:r>
                      <a:r>
                        <a:rPr lang="tr-TR" sz="2400" dirty="0" err="1">
                          <a:latin typeface="Times New Roman" pitchFamily="18" charset="0"/>
                          <a:ea typeface="Calibri"/>
                          <a:cs typeface="Times New Roman" pitchFamily="18" charset="0"/>
                        </a:rPr>
                        <a:t>get</a:t>
                      </a:r>
                      <a:r>
                        <a:rPr lang="tr-TR" sz="2400" dirty="0">
                          <a:latin typeface="Times New Roman" pitchFamily="18" charset="0"/>
                          <a:ea typeface="Calibri"/>
                          <a:cs typeface="Times New Roman" pitchFamily="18" charset="0"/>
                        </a:rPr>
                        <a:t> HPV </a:t>
                      </a:r>
                      <a:r>
                        <a:rPr lang="tr-TR" sz="2400" dirty="0" err="1">
                          <a:latin typeface="Times New Roman" pitchFamily="18" charset="0"/>
                          <a:ea typeface="Calibri"/>
                          <a:cs typeface="Times New Roman" pitchFamily="18" charset="0"/>
                        </a:rPr>
                        <a:t>vaccine</a:t>
                      </a:r>
                      <a:r>
                        <a:rPr lang="tr-TR" sz="2400" dirty="0">
                          <a:latin typeface="Times New Roman" pitchFamily="18" charset="0"/>
                          <a:ea typeface="Calibri"/>
                          <a:cs typeface="Times New Roman" pitchFamily="18" charset="0"/>
                        </a:rPr>
                        <a:t>.</a:t>
                      </a: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400" dirty="0">
                          <a:latin typeface="Times New Roman" pitchFamily="18" charset="0"/>
                          <a:ea typeface="Calibri"/>
                          <a:cs typeface="Times New Roman" pitchFamily="18" charset="0"/>
                        </a:rPr>
                        <a:t>10</a:t>
                      </a:r>
                    </a:p>
                    <a:p>
                      <a:pPr algn="r">
                        <a:lnSpc>
                          <a:spcPct val="107000"/>
                        </a:lnSpc>
                        <a:spcAft>
                          <a:spcPts val="0"/>
                        </a:spcAft>
                      </a:pPr>
                      <a:r>
                        <a:rPr lang="tr-TR" sz="2400" dirty="0">
                          <a:latin typeface="Times New Roman" pitchFamily="18" charset="0"/>
                          <a:ea typeface="Calibri"/>
                          <a:cs typeface="Times New Roman" pitchFamily="18" charset="0"/>
                        </a:rPr>
                        <a:t>(13,3)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400" dirty="0">
                          <a:latin typeface="Calibri"/>
                          <a:ea typeface="Calibri"/>
                          <a:cs typeface="Times New Roman"/>
                        </a:rPr>
                        <a:t>55</a:t>
                      </a:r>
                    </a:p>
                    <a:p>
                      <a:pPr algn="r">
                        <a:lnSpc>
                          <a:spcPct val="107000"/>
                        </a:lnSpc>
                        <a:spcAft>
                          <a:spcPts val="0"/>
                        </a:spcAft>
                      </a:pPr>
                      <a:r>
                        <a:rPr lang="tr-TR" sz="2400" dirty="0">
                          <a:latin typeface="Calibri"/>
                          <a:ea typeface="Calibri"/>
                          <a:cs typeface="Times New Roman"/>
                        </a:rPr>
                        <a:t>(73,3)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r">
                        <a:lnSpc>
                          <a:spcPct val="107000"/>
                        </a:lnSpc>
                        <a:spcAft>
                          <a:spcPts val="0"/>
                        </a:spcAft>
                      </a:pPr>
                      <a:r>
                        <a:rPr lang="tr-TR" sz="2400" dirty="0">
                          <a:latin typeface="Calibri"/>
                          <a:ea typeface="Calibri"/>
                          <a:cs typeface="Times New Roman"/>
                        </a:rPr>
                        <a:t>10</a:t>
                      </a:r>
                    </a:p>
                    <a:p>
                      <a:pPr algn="r">
                        <a:lnSpc>
                          <a:spcPct val="107000"/>
                        </a:lnSpc>
                        <a:spcAft>
                          <a:spcPts val="0"/>
                        </a:spcAft>
                      </a:pPr>
                      <a:r>
                        <a:rPr lang="tr-TR" sz="2400" dirty="0">
                          <a:latin typeface="Calibri"/>
                          <a:ea typeface="Calibri"/>
                          <a:cs typeface="Times New Roman"/>
                        </a:rPr>
                        <a:t>(13,3)</a:t>
                      </a: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762435">
                <a:tc>
                  <a:txBody>
                    <a:bodyPr/>
                    <a:lstStyle/>
                    <a:p>
                      <a:pPr>
                        <a:lnSpc>
                          <a:spcPct val="107000"/>
                        </a:lnSpc>
                        <a:spcAft>
                          <a:spcPts val="0"/>
                        </a:spcAft>
                      </a:pPr>
                      <a:r>
                        <a:rPr lang="tr-TR" sz="2400" dirty="0">
                          <a:latin typeface="Times New Roman" pitchFamily="18" charset="0"/>
                          <a:ea typeface="Calibri"/>
                          <a:cs typeface="Times New Roman" pitchFamily="18" charset="0"/>
                        </a:rPr>
                        <a:t>3 </a:t>
                      </a:r>
                      <a:r>
                        <a:rPr lang="tr-TR" sz="2400" dirty="0" err="1">
                          <a:latin typeface="Times New Roman" pitchFamily="18" charset="0"/>
                          <a:ea typeface="Calibri"/>
                          <a:cs typeface="Times New Roman" pitchFamily="18" charset="0"/>
                        </a:rPr>
                        <a:t>doses</a:t>
                      </a:r>
                      <a:r>
                        <a:rPr lang="tr-TR" sz="2400" dirty="0">
                          <a:latin typeface="Times New Roman" pitchFamily="18" charset="0"/>
                          <a:ea typeface="Calibri"/>
                          <a:cs typeface="Times New Roman" pitchFamily="18" charset="0"/>
                        </a:rPr>
                        <a:t> </a:t>
                      </a:r>
                      <a:r>
                        <a:rPr lang="tr-TR" sz="2400" dirty="0" err="1">
                          <a:latin typeface="Times New Roman" pitchFamily="18" charset="0"/>
                          <a:ea typeface="Calibri"/>
                          <a:cs typeface="Times New Roman" pitchFamily="18" charset="0"/>
                        </a:rPr>
                        <a:t>are</a:t>
                      </a:r>
                      <a:r>
                        <a:rPr lang="tr-TR" sz="2400" dirty="0">
                          <a:latin typeface="Times New Roman" pitchFamily="18" charset="0"/>
                          <a:ea typeface="Calibri"/>
                          <a:cs typeface="Times New Roman" pitchFamily="18" charset="0"/>
                        </a:rPr>
                        <a:t> </a:t>
                      </a:r>
                      <a:r>
                        <a:rPr lang="tr-TR" sz="2400" dirty="0" err="1">
                          <a:latin typeface="Times New Roman" pitchFamily="18" charset="0"/>
                          <a:ea typeface="Calibri"/>
                          <a:cs typeface="Times New Roman" pitchFamily="18" charset="0"/>
                        </a:rPr>
                        <a:t>applied</a:t>
                      </a:r>
                      <a:r>
                        <a:rPr lang="tr-TR" sz="2400" dirty="0">
                          <a:latin typeface="Times New Roman" pitchFamily="18" charset="0"/>
                          <a:ea typeface="Calibri"/>
                          <a:cs typeface="Times New Roman" pitchFamily="18" charset="0"/>
                        </a:rPr>
                        <a:t>.</a:t>
                      </a: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400" dirty="0">
                          <a:latin typeface="Calibri"/>
                          <a:ea typeface="Calibri"/>
                          <a:cs typeface="Times New Roman"/>
                        </a:rPr>
                        <a:t>55</a:t>
                      </a:r>
                    </a:p>
                    <a:p>
                      <a:pPr algn="r">
                        <a:lnSpc>
                          <a:spcPct val="107000"/>
                        </a:lnSpc>
                        <a:spcAft>
                          <a:spcPts val="0"/>
                        </a:spcAft>
                      </a:pPr>
                      <a:r>
                        <a:rPr lang="tr-TR" sz="2400" dirty="0">
                          <a:latin typeface="Calibri"/>
                          <a:ea typeface="Calibri"/>
                          <a:cs typeface="Times New Roman"/>
                        </a:rPr>
                        <a:t>(73,3)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r">
                        <a:lnSpc>
                          <a:spcPct val="107000"/>
                        </a:lnSpc>
                        <a:spcAft>
                          <a:spcPts val="0"/>
                        </a:spcAft>
                      </a:pPr>
                      <a:r>
                        <a:rPr lang="tr-TR" sz="2400" dirty="0">
                          <a:latin typeface="Calibri"/>
                          <a:ea typeface="Calibri"/>
                          <a:cs typeface="Times New Roman"/>
                        </a:rPr>
                        <a:t>3</a:t>
                      </a:r>
                    </a:p>
                    <a:p>
                      <a:pPr algn="r">
                        <a:lnSpc>
                          <a:spcPct val="107000"/>
                        </a:lnSpc>
                        <a:spcAft>
                          <a:spcPts val="0"/>
                        </a:spcAft>
                      </a:pPr>
                      <a:r>
                        <a:rPr lang="tr-TR" sz="2400" dirty="0">
                          <a:latin typeface="Calibri"/>
                          <a:ea typeface="Calibri"/>
                          <a:cs typeface="Times New Roman"/>
                        </a:rPr>
                        <a:t>(4,0)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400" dirty="0">
                          <a:latin typeface="Calibri"/>
                          <a:ea typeface="Calibri"/>
                          <a:cs typeface="Times New Roman"/>
                        </a:rPr>
                        <a:t>17</a:t>
                      </a:r>
                    </a:p>
                    <a:p>
                      <a:pPr algn="r">
                        <a:lnSpc>
                          <a:spcPct val="107000"/>
                        </a:lnSpc>
                        <a:spcAft>
                          <a:spcPts val="0"/>
                        </a:spcAft>
                      </a:pPr>
                      <a:r>
                        <a:rPr lang="tr-TR" sz="2400" dirty="0">
                          <a:latin typeface="Calibri"/>
                          <a:ea typeface="Calibri"/>
                          <a:cs typeface="Times New Roman"/>
                        </a:rPr>
                        <a:t>(22,7)</a:t>
                      </a: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762435">
                <a:tc>
                  <a:txBody>
                    <a:bodyPr/>
                    <a:lstStyle/>
                    <a:p>
                      <a:pPr>
                        <a:lnSpc>
                          <a:spcPct val="107000"/>
                        </a:lnSpc>
                        <a:spcAft>
                          <a:spcPts val="0"/>
                        </a:spcAft>
                      </a:pPr>
                      <a:r>
                        <a:rPr lang="tr-TR" sz="2400" dirty="0" err="1">
                          <a:latin typeface="Times New Roman" pitchFamily="18" charset="0"/>
                          <a:ea typeface="Calibri"/>
                          <a:cs typeface="Times New Roman" pitchFamily="18" charset="0"/>
                        </a:rPr>
                        <a:t>It</a:t>
                      </a:r>
                      <a:r>
                        <a:rPr lang="tr-TR" sz="2400" dirty="0">
                          <a:latin typeface="Times New Roman" pitchFamily="18" charset="0"/>
                          <a:ea typeface="Calibri"/>
                          <a:cs typeface="Times New Roman" pitchFamily="18" charset="0"/>
                        </a:rPr>
                        <a:t> is not </a:t>
                      </a:r>
                      <a:r>
                        <a:rPr lang="tr-TR" sz="2400" dirty="0" err="1">
                          <a:latin typeface="Times New Roman" pitchFamily="18" charset="0"/>
                          <a:ea typeface="Calibri"/>
                          <a:cs typeface="Times New Roman" pitchFamily="18" charset="0"/>
                        </a:rPr>
                        <a:t>covered</a:t>
                      </a:r>
                      <a:r>
                        <a:rPr lang="tr-TR" sz="2400" dirty="0">
                          <a:latin typeface="Times New Roman" pitchFamily="18" charset="0"/>
                          <a:ea typeface="Calibri"/>
                          <a:cs typeface="Times New Roman" pitchFamily="18" charset="0"/>
                        </a:rPr>
                        <a:t> </a:t>
                      </a:r>
                      <a:r>
                        <a:rPr lang="tr-TR" sz="2400" dirty="0" err="1">
                          <a:latin typeface="Times New Roman" pitchFamily="18" charset="0"/>
                          <a:ea typeface="Calibri"/>
                          <a:cs typeface="Times New Roman" pitchFamily="18" charset="0"/>
                        </a:rPr>
                        <a:t>by</a:t>
                      </a:r>
                      <a:r>
                        <a:rPr lang="tr-TR" sz="2400" dirty="0">
                          <a:latin typeface="Times New Roman" pitchFamily="18" charset="0"/>
                          <a:ea typeface="Calibri"/>
                          <a:cs typeface="Times New Roman" pitchFamily="18" charset="0"/>
                        </a:rPr>
                        <a:t> </a:t>
                      </a:r>
                      <a:r>
                        <a:rPr lang="tr-TR" sz="2400" dirty="0" err="1">
                          <a:latin typeface="Times New Roman" pitchFamily="18" charset="0"/>
                          <a:ea typeface="Calibri"/>
                          <a:cs typeface="Times New Roman" pitchFamily="18" charset="0"/>
                        </a:rPr>
                        <a:t>the</a:t>
                      </a:r>
                      <a:r>
                        <a:rPr lang="tr-TR" sz="2400" dirty="0">
                          <a:latin typeface="Times New Roman" pitchFamily="18" charset="0"/>
                          <a:ea typeface="Calibri"/>
                          <a:cs typeface="Times New Roman" pitchFamily="18" charset="0"/>
                        </a:rPr>
                        <a:t> SSI.</a:t>
                      </a: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400" dirty="0">
                          <a:latin typeface="Calibri"/>
                          <a:ea typeface="Calibri"/>
                          <a:cs typeface="Times New Roman"/>
                        </a:rPr>
                        <a:t>59</a:t>
                      </a:r>
                    </a:p>
                    <a:p>
                      <a:pPr algn="r">
                        <a:lnSpc>
                          <a:spcPct val="107000"/>
                        </a:lnSpc>
                        <a:spcAft>
                          <a:spcPts val="0"/>
                        </a:spcAft>
                      </a:pPr>
                      <a:r>
                        <a:rPr lang="tr-TR" sz="2400" dirty="0">
                          <a:latin typeface="Calibri"/>
                          <a:ea typeface="Calibri"/>
                          <a:cs typeface="Times New Roman"/>
                        </a:rPr>
                        <a:t>(78,7)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r">
                        <a:lnSpc>
                          <a:spcPct val="107000"/>
                        </a:lnSpc>
                        <a:spcAft>
                          <a:spcPts val="0"/>
                        </a:spcAft>
                      </a:pPr>
                      <a:r>
                        <a:rPr lang="tr-TR" sz="2400" dirty="0">
                          <a:latin typeface="Calibri"/>
                          <a:ea typeface="Calibri"/>
                          <a:cs typeface="Times New Roman"/>
                        </a:rPr>
                        <a:t>1</a:t>
                      </a:r>
                    </a:p>
                    <a:p>
                      <a:pPr algn="r">
                        <a:lnSpc>
                          <a:spcPct val="107000"/>
                        </a:lnSpc>
                        <a:spcAft>
                          <a:spcPts val="0"/>
                        </a:spcAft>
                      </a:pPr>
                      <a:r>
                        <a:rPr lang="tr-TR" sz="2400" dirty="0">
                          <a:latin typeface="Calibri"/>
                          <a:ea typeface="Calibri"/>
                          <a:cs typeface="Times New Roman"/>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400" dirty="0">
                          <a:latin typeface="Calibri"/>
                          <a:ea typeface="Calibri"/>
                          <a:cs typeface="Times New Roman"/>
                        </a:rPr>
                        <a:t>15</a:t>
                      </a:r>
                    </a:p>
                    <a:p>
                      <a:pPr algn="r">
                        <a:lnSpc>
                          <a:spcPct val="107000"/>
                        </a:lnSpc>
                        <a:spcAft>
                          <a:spcPts val="0"/>
                        </a:spcAft>
                      </a:pPr>
                      <a:r>
                        <a:rPr lang="tr-TR" sz="2400" dirty="0">
                          <a:latin typeface="Calibri"/>
                          <a:ea typeface="Calibri"/>
                          <a:cs typeface="Times New Roman"/>
                        </a:rPr>
                        <a:t>(20,0)</a:t>
                      </a: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762435">
                <a:tc>
                  <a:txBody>
                    <a:bodyPr/>
                    <a:lstStyle/>
                    <a:p>
                      <a:pPr>
                        <a:lnSpc>
                          <a:spcPct val="107000"/>
                        </a:lnSpc>
                        <a:spcAft>
                          <a:spcPts val="0"/>
                        </a:spcAft>
                      </a:pPr>
                      <a:r>
                        <a:rPr lang="tr-TR" sz="2400" dirty="0" err="1">
                          <a:latin typeface="Times New Roman" pitchFamily="18" charset="0"/>
                          <a:ea typeface="Calibri"/>
                          <a:cs typeface="Times New Roman" pitchFamily="18" charset="0"/>
                        </a:rPr>
                        <a:t>It</a:t>
                      </a:r>
                      <a:r>
                        <a:rPr lang="tr-TR" sz="2400" dirty="0">
                          <a:latin typeface="Times New Roman" pitchFamily="18" charset="0"/>
                          <a:ea typeface="Calibri"/>
                          <a:cs typeface="Times New Roman" pitchFamily="18" charset="0"/>
                        </a:rPr>
                        <a:t> is not </a:t>
                      </a:r>
                      <a:r>
                        <a:rPr lang="tr-TR" sz="2400" dirty="0" err="1">
                          <a:latin typeface="Times New Roman" pitchFamily="18" charset="0"/>
                          <a:ea typeface="Calibri"/>
                          <a:cs typeface="Times New Roman" pitchFamily="18" charset="0"/>
                        </a:rPr>
                        <a:t>protective</a:t>
                      </a:r>
                      <a:r>
                        <a:rPr lang="tr-TR" sz="2400" dirty="0">
                          <a:latin typeface="Times New Roman" pitchFamily="18" charset="0"/>
                          <a:ea typeface="Calibri"/>
                          <a:cs typeface="Times New Roman" pitchFamily="18" charset="0"/>
                        </a:rPr>
                        <a:t>.</a:t>
                      </a: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400" dirty="0">
                          <a:latin typeface="Calibri"/>
                          <a:ea typeface="Calibri"/>
                          <a:cs typeface="Times New Roman"/>
                        </a:rPr>
                        <a:t>5</a:t>
                      </a:r>
                    </a:p>
                    <a:p>
                      <a:pPr algn="r">
                        <a:lnSpc>
                          <a:spcPct val="107000"/>
                        </a:lnSpc>
                        <a:spcAft>
                          <a:spcPts val="0"/>
                        </a:spcAft>
                      </a:pPr>
                      <a:r>
                        <a:rPr lang="tr-TR" sz="2400" dirty="0">
                          <a:latin typeface="Calibri"/>
                          <a:ea typeface="Calibri"/>
                          <a:cs typeface="Times New Roman"/>
                        </a:rPr>
                        <a:t>(6,7)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400">
                          <a:latin typeface="Calibri"/>
                          <a:ea typeface="Calibri"/>
                          <a:cs typeface="Times New Roman"/>
                        </a:rPr>
                        <a:t>64</a:t>
                      </a:r>
                    </a:p>
                    <a:p>
                      <a:pPr algn="r">
                        <a:lnSpc>
                          <a:spcPct val="107000"/>
                        </a:lnSpc>
                        <a:spcAft>
                          <a:spcPts val="0"/>
                        </a:spcAft>
                      </a:pPr>
                      <a:r>
                        <a:rPr lang="tr-TR" sz="2400">
                          <a:latin typeface="Calibri"/>
                          <a:ea typeface="Calibri"/>
                          <a:cs typeface="Times New Roman"/>
                        </a:rPr>
                        <a:t>(85,3)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r">
                        <a:lnSpc>
                          <a:spcPct val="107000"/>
                        </a:lnSpc>
                        <a:spcAft>
                          <a:spcPts val="0"/>
                        </a:spcAft>
                      </a:pPr>
                      <a:r>
                        <a:rPr lang="tr-TR" sz="2400" dirty="0">
                          <a:latin typeface="Calibri"/>
                          <a:ea typeface="Calibri"/>
                          <a:cs typeface="Times New Roman"/>
                        </a:rPr>
                        <a:t>6</a:t>
                      </a:r>
                    </a:p>
                    <a:p>
                      <a:pPr algn="r">
                        <a:lnSpc>
                          <a:spcPct val="107000"/>
                        </a:lnSpc>
                        <a:spcAft>
                          <a:spcPts val="0"/>
                        </a:spcAft>
                      </a:pPr>
                      <a:r>
                        <a:rPr lang="tr-TR" sz="2400" dirty="0">
                          <a:latin typeface="Calibri"/>
                          <a:ea typeface="Calibri"/>
                          <a:cs typeface="Times New Roman"/>
                        </a:rPr>
                        <a:t>(8,0)</a:t>
                      </a: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762435">
                <a:tc>
                  <a:txBody>
                    <a:bodyPr/>
                    <a:lstStyle/>
                    <a:p>
                      <a:pPr>
                        <a:lnSpc>
                          <a:spcPct val="107000"/>
                        </a:lnSpc>
                        <a:spcAft>
                          <a:spcPts val="0"/>
                        </a:spcAft>
                      </a:pPr>
                      <a:r>
                        <a:rPr lang="tr-TR" sz="2400" dirty="0" err="1">
                          <a:latin typeface="Times New Roman" pitchFamily="18" charset="0"/>
                          <a:ea typeface="Calibri"/>
                          <a:cs typeface="Times New Roman" pitchFamily="18" charset="0"/>
                        </a:rPr>
                        <a:t>It</a:t>
                      </a:r>
                      <a:r>
                        <a:rPr lang="tr-TR" sz="2400" dirty="0">
                          <a:latin typeface="Times New Roman" pitchFamily="18" charset="0"/>
                          <a:ea typeface="Calibri"/>
                          <a:cs typeface="Times New Roman" pitchFamily="18" charset="0"/>
                        </a:rPr>
                        <a:t> is </a:t>
                      </a:r>
                      <a:r>
                        <a:rPr lang="tr-TR" sz="2400" dirty="0" err="1">
                          <a:latin typeface="Times New Roman" pitchFamily="18" charset="0"/>
                          <a:ea typeface="Calibri"/>
                          <a:cs typeface="Times New Roman" pitchFamily="18" charset="0"/>
                        </a:rPr>
                        <a:t>protective</a:t>
                      </a:r>
                      <a:r>
                        <a:rPr lang="tr-TR" sz="2400" dirty="0">
                          <a:latin typeface="Times New Roman" pitchFamily="18" charset="0"/>
                          <a:ea typeface="Calibri"/>
                          <a:cs typeface="Times New Roman" pitchFamily="18" charset="0"/>
                        </a:rPr>
                        <a:t> </a:t>
                      </a:r>
                      <a:r>
                        <a:rPr lang="tr-TR" sz="2400" dirty="0" err="1">
                          <a:latin typeface="Times New Roman" pitchFamily="18" charset="0"/>
                          <a:ea typeface="Calibri"/>
                          <a:cs typeface="Times New Roman" pitchFamily="18" charset="0"/>
                        </a:rPr>
                        <a:t>against</a:t>
                      </a:r>
                      <a:r>
                        <a:rPr lang="tr-TR" sz="2400" dirty="0">
                          <a:latin typeface="Times New Roman" pitchFamily="18" charset="0"/>
                          <a:ea typeface="Calibri"/>
                          <a:cs typeface="Times New Roman" pitchFamily="18" charset="0"/>
                        </a:rPr>
                        <a:t> </a:t>
                      </a:r>
                      <a:r>
                        <a:rPr lang="tr-TR" sz="2400" dirty="0" err="1">
                          <a:latin typeface="Times New Roman" pitchFamily="18" charset="0"/>
                          <a:ea typeface="Calibri"/>
                          <a:cs typeface="Times New Roman" pitchFamily="18" charset="0"/>
                        </a:rPr>
                        <a:t>cervical</a:t>
                      </a:r>
                      <a:r>
                        <a:rPr lang="tr-TR" sz="2400" dirty="0">
                          <a:latin typeface="Times New Roman" pitchFamily="18" charset="0"/>
                          <a:ea typeface="Calibri"/>
                          <a:cs typeface="Times New Roman" pitchFamily="18" charset="0"/>
                        </a:rPr>
                        <a:t> </a:t>
                      </a:r>
                      <a:r>
                        <a:rPr lang="tr-TR" sz="2400" dirty="0" err="1">
                          <a:latin typeface="Times New Roman" pitchFamily="18" charset="0"/>
                          <a:ea typeface="Calibri"/>
                          <a:cs typeface="Times New Roman" pitchFamily="18" charset="0"/>
                        </a:rPr>
                        <a:t>cancer</a:t>
                      </a:r>
                      <a:r>
                        <a:rPr lang="tr-TR" sz="2400" dirty="0">
                          <a:latin typeface="Times New Roman" pitchFamily="18" charset="0"/>
                          <a:ea typeface="Calibri"/>
                          <a:cs typeface="Times New Roman" pitchFamily="18" charset="0"/>
                        </a:rPr>
                        <a:t>.</a:t>
                      </a: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400" dirty="0">
                          <a:latin typeface="Calibri"/>
                          <a:ea typeface="Calibri"/>
                          <a:cs typeface="Times New Roman"/>
                        </a:rPr>
                        <a:t>67</a:t>
                      </a:r>
                    </a:p>
                    <a:p>
                      <a:pPr algn="r">
                        <a:lnSpc>
                          <a:spcPct val="107000"/>
                        </a:lnSpc>
                        <a:spcAft>
                          <a:spcPts val="0"/>
                        </a:spcAft>
                      </a:pPr>
                      <a:r>
                        <a:rPr lang="tr-TR" sz="2400" dirty="0">
                          <a:latin typeface="Calibri"/>
                          <a:ea typeface="Calibri"/>
                          <a:cs typeface="Times New Roman"/>
                        </a:rPr>
                        <a:t>(89,3)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r">
                        <a:lnSpc>
                          <a:spcPct val="107000"/>
                        </a:lnSpc>
                        <a:spcAft>
                          <a:spcPts val="0"/>
                        </a:spcAft>
                      </a:pPr>
                      <a:r>
                        <a:rPr lang="tr-TR" sz="2400">
                          <a:latin typeface="Calibri"/>
                          <a:ea typeface="Calibri"/>
                          <a:cs typeface="Times New Roman"/>
                        </a:rPr>
                        <a:t>1</a:t>
                      </a:r>
                    </a:p>
                    <a:p>
                      <a:pPr algn="r">
                        <a:lnSpc>
                          <a:spcPct val="107000"/>
                        </a:lnSpc>
                        <a:spcAft>
                          <a:spcPts val="0"/>
                        </a:spcAft>
                      </a:pPr>
                      <a:r>
                        <a:rPr lang="tr-TR" sz="2400">
                          <a:latin typeface="Calibri"/>
                          <a:ea typeface="Calibri"/>
                          <a:cs typeface="Times New Roman"/>
                        </a:rPr>
                        <a:t>(1,3)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400" dirty="0">
                          <a:latin typeface="Calibri"/>
                          <a:ea typeface="Calibri"/>
                          <a:cs typeface="Times New Roman"/>
                        </a:rPr>
                        <a:t>7</a:t>
                      </a:r>
                    </a:p>
                    <a:p>
                      <a:pPr algn="r">
                        <a:lnSpc>
                          <a:spcPct val="107000"/>
                        </a:lnSpc>
                        <a:spcAft>
                          <a:spcPts val="0"/>
                        </a:spcAft>
                      </a:pPr>
                      <a:r>
                        <a:rPr lang="tr-TR" sz="2400" dirty="0">
                          <a:latin typeface="Calibri"/>
                          <a:ea typeface="Calibri"/>
                          <a:cs typeface="Times New Roman"/>
                        </a:rPr>
                        <a:t>(9,3)</a:t>
                      </a: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762435">
                <a:tc>
                  <a:txBody>
                    <a:bodyPr/>
                    <a:lstStyle/>
                    <a:p>
                      <a:pPr>
                        <a:lnSpc>
                          <a:spcPct val="107000"/>
                        </a:lnSpc>
                        <a:spcAft>
                          <a:spcPts val="0"/>
                        </a:spcAft>
                      </a:pPr>
                      <a:r>
                        <a:rPr lang="tr-TR" sz="2400" dirty="0" err="1">
                          <a:latin typeface="Times New Roman" pitchFamily="18" charset="0"/>
                          <a:ea typeface="Calibri"/>
                          <a:cs typeface="Times New Roman" pitchFamily="18" charset="0"/>
                        </a:rPr>
                        <a:t>It</a:t>
                      </a:r>
                      <a:r>
                        <a:rPr lang="tr-TR" sz="2400" dirty="0">
                          <a:latin typeface="Times New Roman" pitchFamily="18" charset="0"/>
                          <a:ea typeface="Calibri"/>
                          <a:cs typeface="Times New Roman" pitchFamily="18" charset="0"/>
                        </a:rPr>
                        <a:t> is </a:t>
                      </a:r>
                      <a:r>
                        <a:rPr lang="tr-TR" sz="2400" dirty="0" err="1">
                          <a:latin typeface="Times New Roman" pitchFamily="18" charset="0"/>
                          <a:ea typeface="Calibri"/>
                          <a:cs typeface="Times New Roman" pitchFamily="18" charset="0"/>
                        </a:rPr>
                        <a:t>protective</a:t>
                      </a:r>
                      <a:r>
                        <a:rPr lang="tr-TR" sz="2400" dirty="0">
                          <a:latin typeface="Times New Roman" pitchFamily="18" charset="0"/>
                          <a:ea typeface="Calibri"/>
                          <a:cs typeface="Times New Roman" pitchFamily="18" charset="0"/>
                        </a:rPr>
                        <a:t> </a:t>
                      </a:r>
                      <a:r>
                        <a:rPr lang="tr-TR" sz="2400" dirty="0" err="1">
                          <a:latin typeface="Times New Roman" pitchFamily="18" charset="0"/>
                          <a:ea typeface="Calibri"/>
                          <a:cs typeface="Times New Roman" pitchFamily="18" charset="0"/>
                        </a:rPr>
                        <a:t>against</a:t>
                      </a:r>
                      <a:r>
                        <a:rPr lang="tr-TR" sz="2400" dirty="0">
                          <a:latin typeface="Times New Roman" pitchFamily="18" charset="0"/>
                          <a:ea typeface="Calibri"/>
                          <a:cs typeface="Times New Roman" pitchFamily="18" charset="0"/>
                        </a:rPr>
                        <a:t> </a:t>
                      </a:r>
                      <a:r>
                        <a:rPr lang="tr-TR" sz="2400" dirty="0" err="1">
                          <a:latin typeface="Times New Roman" pitchFamily="18" charset="0"/>
                          <a:ea typeface="Calibri"/>
                          <a:cs typeface="Times New Roman" pitchFamily="18" charset="0"/>
                        </a:rPr>
                        <a:t>warts</a:t>
                      </a:r>
                      <a:r>
                        <a:rPr lang="tr-TR" sz="2400" dirty="0">
                          <a:latin typeface="Times New Roman" pitchFamily="18" charset="0"/>
                          <a:ea typeface="Calibri"/>
                          <a:cs typeface="Times New Roman" pitchFamily="18" charset="0"/>
                        </a:rPr>
                        <a:t> in </a:t>
                      </a:r>
                      <a:r>
                        <a:rPr lang="tr-TR" sz="2400" dirty="0" err="1">
                          <a:latin typeface="Times New Roman" pitchFamily="18" charset="0"/>
                          <a:ea typeface="Calibri"/>
                          <a:cs typeface="Times New Roman" pitchFamily="18" charset="0"/>
                        </a:rPr>
                        <a:t>the</a:t>
                      </a:r>
                      <a:r>
                        <a:rPr lang="tr-TR" sz="2400" dirty="0">
                          <a:latin typeface="Times New Roman" pitchFamily="18" charset="0"/>
                          <a:ea typeface="Calibri"/>
                          <a:cs typeface="Times New Roman" pitchFamily="18" charset="0"/>
                        </a:rPr>
                        <a:t> </a:t>
                      </a:r>
                      <a:r>
                        <a:rPr lang="tr-TR" sz="2400" dirty="0" err="1">
                          <a:latin typeface="Times New Roman" pitchFamily="18" charset="0"/>
                          <a:ea typeface="Calibri"/>
                          <a:cs typeface="Times New Roman" pitchFamily="18" charset="0"/>
                        </a:rPr>
                        <a:t>sexual</a:t>
                      </a:r>
                      <a:r>
                        <a:rPr lang="tr-TR" sz="2400" dirty="0">
                          <a:latin typeface="Times New Roman" pitchFamily="18" charset="0"/>
                          <a:ea typeface="Calibri"/>
                          <a:cs typeface="Times New Roman" pitchFamily="18" charset="0"/>
                        </a:rPr>
                        <a:t> </a:t>
                      </a:r>
                      <a:r>
                        <a:rPr lang="tr-TR" sz="2400" dirty="0" err="1">
                          <a:latin typeface="Times New Roman" pitchFamily="18" charset="0"/>
                          <a:ea typeface="Calibri"/>
                          <a:cs typeface="Times New Roman" pitchFamily="18" charset="0"/>
                        </a:rPr>
                        <a:t>part</a:t>
                      </a:r>
                      <a:r>
                        <a:rPr lang="tr-TR" sz="2400" dirty="0">
                          <a:latin typeface="Times New Roman" pitchFamily="18" charset="0"/>
                          <a:ea typeface="Calibri"/>
                          <a:cs typeface="Times New Roman" pitchFamily="18" charset="0"/>
                        </a:rPr>
                        <a:t>.</a:t>
                      </a: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400">
                          <a:latin typeface="Calibri"/>
                          <a:ea typeface="Calibri"/>
                          <a:cs typeface="Times New Roman"/>
                        </a:rPr>
                        <a:t>65</a:t>
                      </a:r>
                    </a:p>
                    <a:p>
                      <a:pPr algn="r">
                        <a:lnSpc>
                          <a:spcPct val="107000"/>
                        </a:lnSpc>
                        <a:spcAft>
                          <a:spcPts val="0"/>
                        </a:spcAft>
                      </a:pPr>
                      <a:r>
                        <a:rPr lang="tr-TR" sz="2400">
                          <a:latin typeface="Calibri"/>
                          <a:ea typeface="Calibri"/>
                          <a:cs typeface="Times New Roman"/>
                        </a:rPr>
                        <a:t>(86,7)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7E6E6"/>
                    </a:solidFill>
                  </a:tcPr>
                </a:tc>
                <a:tc>
                  <a:txBody>
                    <a:bodyPr/>
                    <a:lstStyle/>
                    <a:p>
                      <a:pPr algn="r">
                        <a:lnSpc>
                          <a:spcPct val="107000"/>
                        </a:lnSpc>
                        <a:spcAft>
                          <a:spcPts val="0"/>
                        </a:spcAft>
                      </a:pPr>
                      <a:r>
                        <a:rPr lang="tr-TR" sz="2400" dirty="0">
                          <a:latin typeface="Calibri"/>
                          <a:ea typeface="Calibri"/>
                          <a:cs typeface="Times New Roman"/>
                        </a:rPr>
                        <a:t>3</a:t>
                      </a:r>
                    </a:p>
                    <a:p>
                      <a:pPr algn="r">
                        <a:lnSpc>
                          <a:spcPct val="107000"/>
                        </a:lnSpc>
                        <a:spcAft>
                          <a:spcPts val="0"/>
                        </a:spcAft>
                      </a:pPr>
                      <a:r>
                        <a:rPr lang="tr-TR" sz="2400" dirty="0">
                          <a:latin typeface="Calibri"/>
                          <a:ea typeface="Calibri"/>
                          <a:cs typeface="Times New Roman"/>
                        </a:rPr>
                        <a:t>(4,0)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400" dirty="0">
                          <a:latin typeface="Calibri"/>
                          <a:ea typeface="Calibri"/>
                          <a:cs typeface="Times New Roman"/>
                        </a:rPr>
                        <a:t>7</a:t>
                      </a:r>
                    </a:p>
                    <a:p>
                      <a:pPr algn="r">
                        <a:lnSpc>
                          <a:spcPct val="107000"/>
                        </a:lnSpc>
                        <a:spcAft>
                          <a:spcPts val="0"/>
                        </a:spcAft>
                      </a:pPr>
                      <a:r>
                        <a:rPr lang="tr-TR" sz="2400" dirty="0">
                          <a:latin typeface="Calibri"/>
                          <a:ea typeface="Calibri"/>
                          <a:cs typeface="Times New Roman"/>
                        </a:rPr>
                        <a:t>(9,3)</a:t>
                      </a: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762435">
                <a:tc>
                  <a:txBody>
                    <a:bodyPr/>
                    <a:lstStyle/>
                    <a:p>
                      <a:pPr>
                        <a:lnSpc>
                          <a:spcPct val="107000"/>
                        </a:lnSpc>
                        <a:spcAft>
                          <a:spcPts val="0"/>
                        </a:spcAft>
                      </a:pPr>
                      <a:r>
                        <a:rPr lang="tr-TR" sz="2400" dirty="0">
                          <a:latin typeface="Times New Roman" pitchFamily="18" charset="0"/>
                          <a:ea typeface="Calibri"/>
                          <a:cs typeface="Times New Roman" pitchFamily="18" charset="0"/>
                        </a:rPr>
                        <a:t>HPV </a:t>
                      </a:r>
                      <a:r>
                        <a:rPr lang="tr-TR" sz="2400" dirty="0" err="1">
                          <a:latin typeface="Times New Roman" pitchFamily="18" charset="0"/>
                          <a:ea typeface="Calibri"/>
                          <a:cs typeface="Times New Roman" pitchFamily="18" charset="0"/>
                        </a:rPr>
                        <a:t>screening</a:t>
                      </a:r>
                      <a:r>
                        <a:rPr lang="tr-TR" sz="2400" dirty="0">
                          <a:latin typeface="Times New Roman" pitchFamily="18" charset="0"/>
                          <a:ea typeface="Calibri"/>
                          <a:cs typeface="Times New Roman" pitchFamily="18" charset="0"/>
                        </a:rPr>
                        <a:t> can be </a:t>
                      </a:r>
                      <a:r>
                        <a:rPr lang="tr-TR" sz="2400" dirty="0" err="1">
                          <a:latin typeface="Times New Roman" pitchFamily="18" charset="0"/>
                          <a:ea typeface="Calibri"/>
                          <a:cs typeface="Times New Roman" pitchFamily="18" charset="0"/>
                        </a:rPr>
                        <a:t>conducted</a:t>
                      </a:r>
                      <a:r>
                        <a:rPr lang="tr-TR" sz="2400" dirty="0">
                          <a:latin typeface="Times New Roman" pitchFamily="18" charset="0"/>
                          <a:ea typeface="Calibri"/>
                          <a:cs typeface="Times New Roman" pitchFamily="18" charset="0"/>
                        </a:rPr>
                        <a:t> in </a:t>
                      </a:r>
                      <a:r>
                        <a:rPr lang="tr-TR" sz="2400" dirty="0" err="1">
                          <a:latin typeface="Times New Roman" pitchFamily="18" charset="0"/>
                          <a:ea typeface="Calibri"/>
                          <a:cs typeface="Times New Roman" pitchFamily="18" charset="0"/>
                        </a:rPr>
                        <a:t>family</a:t>
                      </a:r>
                      <a:r>
                        <a:rPr lang="tr-TR" sz="2400" dirty="0">
                          <a:latin typeface="Times New Roman" pitchFamily="18" charset="0"/>
                          <a:ea typeface="Calibri"/>
                          <a:cs typeface="Times New Roman" pitchFamily="18" charset="0"/>
                        </a:rPr>
                        <a:t> </a:t>
                      </a:r>
                      <a:r>
                        <a:rPr lang="tr-TR" sz="2400" dirty="0" err="1">
                          <a:latin typeface="Times New Roman" pitchFamily="18" charset="0"/>
                          <a:ea typeface="Calibri"/>
                          <a:cs typeface="Times New Roman" pitchFamily="18" charset="0"/>
                        </a:rPr>
                        <a:t>medicine</a:t>
                      </a:r>
                      <a:r>
                        <a:rPr lang="tr-TR" sz="2400" dirty="0">
                          <a:latin typeface="Times New Roman" pitchFamily="18" charset="0"/>
                          <a:ea typeface="Calibri"/>
                          <a:cs typeface="Times New Roman" pitchFamily="18" charset="0"/>
                        </a:rPr>
                        <a:t>.</a:t>
                      </a: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lnSpc>
                          <a:spcPct val="107000"/>
                        </a:lnSpc>
                        <a:spcAft>
                          <a:spcPts val="0"/>
                        </a:spcAft>
                      </a:pPr>
                      <a:r>
                        <a:rPr lang="tr-TR" sz="2400">
                          <a:latin typeface="Calibri"/>
                          <a:ea typeface="Calibri"/>
                          <a:cs typeface="Times New Roman"/>
                        </a:rPr>
                        <a:t>47</a:t>
                      </a:r>
                    </a:p>
                    <a:p>
                      <a:pPr algn="r">
                        <a:lnSpc>
                          <a:spcPct val="107000"/>
                        </a:lnSpc>
                        <a:spcAft>
                          <a:spcPts val="0"/>
                        </a:spcAft>
                      </a:pPr>
                      <a:r>
                        <a:rPr lang="tr-TR" sz="2400">
                          <a:latin typeface="Calibri"/>
                          <a:ea typeface="Calibri"/>
                          <a:cs typeface="Times New Roman"/>
                        </a:rPr>
                        <a:t>(62,7)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E7E6E6"/>
                    </a:solidFill>
                  </a:tcPr>
                </a:tc>
                <a:tc>
                  <a:txBody>
                    <a:bodyPr/>
                    <a:lstStyle/>
                    <a:p>
                      <a:pPr algn="r">
                        <a:lnSpc>
                          <a:spcPct val="107000"/>
                        </a:lnSpc>
                        <a:spcAft>
                          <a:spcPts val="0"/>
                        </a:spcAft>
                      </a:pPr>
                      <a:r>
                        <a:rPr lang="tr-TR" sz="2400">
                          <a:latin typeface="Calibri"/>
                          <a:ea typeface="Calibri"/>
                          <a:cs typeface="Times New Roman"/>
                        </a:rPr>
                        <a:t>7</a:t>
                      </a:r>
                    </a:p>
                    <a:p>
                      <a:pPr algn="r">
                        <a:lnSpc>
                          <a:spcPct val="107000"/>
                        </a:lnSpc>
                        <a:spcAft>
                          <a:spcPts val="0"/>
                        </a:spcAft>
                      </a:pPr>
                      <a:r>
                        <a:rPr lang="tr-TR" sz="2400">
                          <a:latin typeface="Calibri"/>
                          <a:ea typeface="Calibri"/>
                          <a:cs typeface="Times New Roman"/>
                        </a:rPr>
                        <a:t>(9,3)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tcPr>
                </a:tc>
                <a:tc>
                  <a:txBody>
                    <a:bodyPr/>
                    <a:lstStyle/>
                    <a:p>
                      <a:pPr algn="r">
                        <a:lnSpc>
                          <a:spcPct val="107000"/>
                        </a:lnSpc>
                        <a:spcAft>
                          <a:spcPts val="0"/>
                        </a:spcAft>
                      </a:pPr>
                      <a:r>
                        <a:rPr lang="tr-TR" sz="2400" dirty="0">
                          <a:latin typeface="Calibri"/>
                          <a:ea typeface="Calibri"/>
                          <a:cs typeface="Times New Roman"/>
                        </a:rPr>
                        <a:t>21</a:t>
                      </a:r>
                    </a:p>
                    <a:p>
                      <a:pPr algn="r">
                        <a:lnSpc>
                          <a:spcPct val="107000"/>
                        </a:lnSpc>
                        <a:spcAft>
                          <a:spcPts val="0"/>
                        </a:spcAft>
                      </a:pPr>
                      <a:r>
                        <a:rPr lang="tr-TR" sz="2400" dirty="0">
                          <a:latin typeface="Calibri"/>
                          <a:ea typeface="Calibri"/>
                          <a:cs typeface="Times New Roman"/>
                        </a:rPr>
                        <a:t>(28,0)</a:t>
                      </a: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xmlns="" val="10011"/>
                  </a:ext>
                </a:extLst>
              </a:tr>
            </a:tbl>
          </a:graphicData>
        </a:graphic>
      </p:graphicFrame>
      <p:sp>
        <p:nvSpPr>
          <p:cNvPr id="3093" name="Rectangle 21"/>
          <p:cNvSpPr>
            <a:spLocks noChangeArrowheads="1"/>
          </p:cNvSpPr>
          <p:nvPr/>
        </p:nvSpPr>
        <p:spPr bwMode="auto">
          <a:xfrm>
            <a:off x="0" y="0"/>
            <a:ext cx="25199975"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3289300" rtl="0" eaLnBrk="0" fontAlgn="base" latinLnBrk="0" hangingPunct="0">
              <a:lnSpc>
                <a:spcPct val="100000"/>
              </a:lnSpc>
              <a:spcBef>
                <a:spcPct val="0"/>
              </a:spcBef>
              <a:spcAft>
                <a:spcPct val="0"/>
              </a:spcAft>
              <a:buClrTx/>
              <a:buSzTx/>
              <a:buFontTx/>
              <a:buNone/>
              <a:tabLst/>
            </a:pPr>
            <a:r>
              <a:rPr kumimoji="0" lang="tr-TR" sz="1100" b="0" i="1" u="none" strike="noStrike" cap="none" normalizeH="0" baseline="0">
                <a:ln>
                  <a:noFill/>
                </a:ln>
                <a:solidFill>
                  <a:srgbClr val="44546A"/>
                </a:solidFill>
                <a:effectLst/>
                <a:latin typeface="Calibri" pitchFamily="34" charset="0"/>
                <a:ea typeface="MS PGothic" pitchFamily="34" charset="-128"/>
                <a:cs typeface="Times New Roman" pitchFamily="18" charset="0"/>
              </a:rPr>
              <a:t>Table 1-Participants' knowledgestatusof HPV</a:t>
            </a:r>
            <a:endParaRPr kumimoji="0" lang="tr-TR" sz="6400" b="0" i="0" u="none" strike="noStrike" cap="none" normalizeH="0" baseline="0">
              <a:ln>
                <a:noFill/>
              </a:ln>
              <a:solidFill>
                <a:schemeClr val="tx1"/>
              </a:solidFill>
              <a:effectLst/>
              <a:latin typeface="Arial" pitchFamily="34" charset="0"/>
              <a:ea typeface="MS PGothic" pitchFamily="34" charset="-128"/>
            </a:endParaRPr>
          </a:p>
        </p:txBody>
      </p:sp>
      <p:sp>
        <p:nvSpPr>
          <p:cNvPr id="27" name="Metin kutusu 4"/>
          <p:cNvSpPr txBox="1">
            <a:spLocks noChangeArrowheads="1"/>
          </p:cNvSpPr>
          <p:nvPr/>
        </p:nvSpPr>
        <p:spPr bwMode="auto">
          <a:xfrm>
            <a:off x="12957177" y="5912572"/>
            <a:ext cx="10787138" cy="758051"/>
          </a:xfrm>
          <a:prstGeom prst="rect">
            <a:avLst/>
          </a:prstGeom>
          <a:noFill/>
          <a:ln w="9525">
            <a:solidFill>
              <a:srgbClr val="C00000"/>
            </a:solidFill>
            <a:miter lim="800000"/>
            <a:headEnd/>
            <a:tailEnd/>
          </a:ln>
        </p:spPr>
        <p:txBody>
          <a:bodyPr wrap="square" lIns="69730" tIns="144000" rIns="69730" bIns="180000" anchor="ctr">
            <a:spAutoFit/>
          </a:bodyPr>
          <a:lstStyle/>
          <a:p>
            <a:pPr>
              <a:spcBef>
                <a:spcPct val="20000"/>
              </a:spcBef>
            </a:pPr>
            <a:r>
              <a:rPr lang="tr-TR" altLang="tr-TR" sz="2500" b="1" dirty="0" err="1">
                <a:solidFill>
                  <a:srgbClr val="FF0000"/>
                </a:solidFill>
                <a:latin typeface="Times New Roman" pitchFamily="18" charset="0"/>
                <a:cs typeface="Times New Roman" pitchFamily="18" charset="0"/>
              </a:rPr>
              <a:t>Table</a:t>
            </a:r>
            <a:r>
              <a:rPr lang="tr-TR" altLang="tr-TR" sz="2500" b="1" dirty="0">
                <a:solidFill>
                  <a:srgbClr val="FF0000"/>
                </a:solidFill>
                <a:latin typeface="Times New Roman" pitchFamily="18" charset="0"/>
                <a:cs typeface="Times New Roman" pitchFamily="18" charset="0"/>
              </a:rPr>
              <a:t>-1:</a:t>
            </a:r>
            <a:r>
              <a:rPr lang="tr-TR" sz="2800" i="1" dirty="0"/>
              <a:t> </a:t>
            </a:r>
            <a:r>
              <a:rPr lang="tr-TR" sz="2400" dirty="0" err="1">
                <a:latin typeface="Times New Roman" pitchFamily="18" charset="0"/>
                <a:cs typeface="Times New Roman" pitchFamily="18" charset="0"/>
              </a:rPr>
              <a:t>Participants</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knowledge</a:t>
            </a:r>
            <a:r>
              <a:rPr lang="tr-TR" sz="2400" dirty="0">
                <a:latin typeface="Times New Roman" pitchFamily="18" charset="0"/>
                <a:cs typeface="Times New Roman" pitchFamily="18" charset="0"/>
              </a:rPr>
              <a:t> </a:t>
            </a:r>
            <a:r>
              <a:rPr lang="tr-TR" sz="2400" dirty="0" err="1">
                <a:latin typeface="Times New Roman" pitchFamily="18" charset="0"/>
                <a:cs typeface="Times New Roman" pitchFamily="18" charset="0"/>
              </a:rPr>
              <a:t>status</a:t>
            </a:r>
            <a:r>
              <a:rPr lang="tr-TR" sz="2400" dirty="0">
                <a:latin typeface="Times New Roman" pitchFamily="18" charset="0"/>
                <a:cs typeface="Times New Roman" pitchFamily="18" charset="0"/>
              </a:rPr>
              <a:t> of HPV</a:t>
            </a:r>
            <a:r>
              <a:rPr lang="tr-TR" altLang="tr-TR" sz="2400" dirty="0">
                <a:latin typeface="Times New Roman" pitchFamily="18" charset="0"/>
                <a:cs typeface="Times New Roman" pitchFamily="18" charset="0"/>
              </a:rPr>
              <a:t> </a:t>
            </a:r>
          </a:p>
        </p:txBody>
      </p:sp>
      <p:graphicFrame>
        <p:nvGraphicFramePr>
          <p:cNvPr id="30" name="29 Tablo"/>
          <p:cNvGraphicFramePr>
            <a:graphicFrameLocks noGrp="1"/>
          </p:cNvGraphicFramePr>
          <p:nvPr/>
        </p:nvGraphicFramePr>
        <p:xfrm>
          <a:off x="12957177" y="17985593"/>
          <a:ext cx="10787139" cy="8575496"/>
        </p:xfrm>
        <a:graphic>
          <a:graphicData uri="http://schemas.openxmlformats.org/drawingml/2006/table">
            <a:tbl>
              <a:tblPr/>
              <a:tblGrid>
                <a:gridCol w="6110372">
                  <a:extLst>
                    <a:ext uri="{9D8B030D-6E8A-4147-A177-3AD203B41FA5}">
                      <a16:colId xmlns:a16="http://schemas.microsoft.com/office/drawing/2014/main" xmlns="" val="20000"/>
                    </a:ext>
                  </a:extLst>
                </a:gridCol>
                <a:gridCol w="1276564">
                  <a:extLst>
                    <a:ext uri="{9D8B030D-6E8A-4147-A177-3AD203B41FA5}">
                      <a16:colId xmlns:a16="http://schemas.microsoft.com/office/drawing/2014/main" xmlns="" val="20001"/>
                    </a:ext>
                  </a:extLst>
                </a:gridCol>
                <a:gridCol w="1058845">
                  <a:extLst>
                    <a:ext uri="{9D8B030D-6E8A-4147-A177-3AD203B41FA5}">
                      <a16:colId xmlns:a16="http://schemas.microsoft.com/office/drawing/2014/main" xmlns="" val="20002"/>
                    </a:ext>
                  </a:extLst>
                </a:gridCol>
                <a:gridCol w="1152834">
                  <a:extLst>
                    <a:ext uri="{9D8B030D-6E8A-4147-A177-3AD203B41FA5}">
                      <a16:colId xmlns:a16="http://schemas.microsoft.com/office/drawing/2014/main" xmlns="" val="20003"/>
                    </a:ext>
                  </a:extLst>
                </a:gridCol>
                <a:gridCol w="1188524">
                  <a:extLst>
                    <a:ext uri="{9D8B030D-6E8A-4147-A177-3AD203B41FA5}">
                      <a16:colId xmlns:a16="http://schemas.microsoft.com/office/drawing/2014/main" xmlns="" val="20004"/>
                    </a:ext>
                  </a:extLst>
                </a:gridCol>
              </a:tblGrid>
              <a:tr h="807837">
                <a:tc>
                  <a:txBody>
                    <a:bodyPr/>
                    <a:lstStyle/>
                    <a:p>
                      <a:pPr algn="l">
                        <a:lnSpc>
                          <a:spcPct val="107000"/>
                        </a:lnSpc>
                        <a:spcAft>
                          <a:spcPts val="0"/>
                        </a:spcAft>
                      </a:pPr>
                      <a:endParaRPr lang="tr-TR" sz="2000" b="1" dirty="0" smtClean="0">
                        <a:latin typeface="Calibri"/>
                        <a:ea typeface="Calibri"/>
                        <a:cs typeface="Times New Roman"/>
                      </a:endParaRPr>
                    </a:p>
                    <a:p>
                      <a:pPr algn="l">
                        <a:lnSpc>
                          <a:spcPct val="107000"/>
                        </a:lnSpc>
                        <a:spcAft>
                          <a:spcPts val="0"/>
                        </a:spcAft>
                      </a:pPr>
                      <a:r>
                        <a:rPr lang="tr-TR" sz="2000" b="1" dirty="0" err="1" smtClean="0">
                          <a:latin typeface="Calibri"/>
                          <a:ea typeface="Calibri"/>
                          <a:cs typeface="Times New Roman"/>
                        </a:rPr>
                        <a:t>Statement</a:t>
                      </a:r>
                      <a:endParaRPr lang="tr-TR" sz="20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000" b="1" dirty="0" err="1">
                          <a:latin typeface="Times New Roman" pitchFamily="18" charset="0"/>
                          <a:ea typeface="Calibri"/>
                          <a:cs typeface="Times New Roman" pitchFamily="18" charset="0"/>
                        </a:rPr>
                        <a:t>median</a:t>
                      </a:r>
                      <a:endParaRPr lang="tr-TR" sz="2000" dirty="0">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000" b="1" dirty="0" err="1">
                          <a:latin typeface="Times New Roman" pitchFamily="18" charset="0"/>
                          <a:ea typeface="Calibri"/>
                          <a:cs typeface="Times New Roman" pitchFamily="18" charset="0"/>
                        </a:rPr>
                        <a:t>ss</a:t>
                      </a:r>
                      <a:r>
                        <a:rPr lang="tr-TR" sz="2000" b="1" dirty="0">
                          <a:latin typeface="Times New Roman" pitchFamily="18" charset="0"/>
                          <a:ea typeface="Calibri"/>
                          <a:cs typeface="Times New Roman" pitchFamily="18" charset="0"/>
                        </a:rPr>
                        <a:t>*</a:t>
                      </a:r>
                      <a:endParaRPr lang="tr-TR" sz="2000" dirty="0">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000" b="1">
                          <a:latin typeface="Times New Roman" pitchFamily="18" charset="0"/>
                          <a:ea typeface="Calibri"/>
                          <a:cs typeface="Times New Roman" pitchFamily="18" charset="0"/>
                        </a:rPr>
                        <a:t>median</a:t>
                      </a:r>
                      <a:endParaRPr lang="tr-TR" sz="2000">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000" b="1" dirty="0" err="1">
                          <a:latin typeface="Times New Roman" pitchFamily="18" charset="0"/>
                          <a:ea typeface="Calibri"/>
                          <a:cs typeface="Times New Roman" pitchFamily="18" charset="0"/>
                        </a:rPr>
                        <a:t>min</a:t>
                      </a:r>
                      <a:r>
                        <a:rPr lang="tr-TR" sz="2000" b="1" dirty="0">
                          <a:latin typeface="Times New Roman" pitchFamily="18" charset="0"/>
                          <a:ea typeface="Calibri"/>
                          <a:cs typeface="Times New Roman" pitchFamily="18" charset="0"/>
                        </a:rPr>
                        <a:t>, </a:t>
                      </a:r>
                      <a:r>
                        <a:rPr lang="tr-TR" sz="2000" b="1" dirty="0" err="1">
                          <a:latin typeface="Times New Roman" pitchFamily="18" charset="0"/>
                          <a:ea typeface="Calibri"/>
                          <a:cs typeface="Times New Roman" pitchFamily="18" charset="0"/>
                        </a:rPr>
                        <a:t>max</a:t>
                      </a:r>
                      <a:endParaRPr lang="tr-TR" sz="2000" dirty="0">
                        <a:latin typeface="Times New Roman" pitchFamily="18" charset="0"/>
                        <a:ea typeface="Calibri"/>
                        <a:cs typeface="Times New Roman"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772177">
                <a:tc>
                  <a:txBody>
                    <a:bodyPr/>
                    <a:lstStyle/>
                    <a:p>
                      <a:pPr marL="342900" lvl="0" indent="-342900" algn="l">
                        <a:spcAft>
                          <a:spcPts val="0"/>
                        </a:spcAft>
                        <a:buFont typeface="+mj-lt"/>
                        <a:buNone/>
                      </a:pPr>
                      <a:r>
                        <a:rPr lang="tr-TR" sz="2000" dirty="0">
                          <a:latin typeface="Times New Roman" pitchFamily="18" charset="0"/>
                          <a:ea typeface="Calibri"/>
                          <a:cs typeface="Times New Roman" pitchFamily="18" charset="0"/>
                        </a:rPr>
                        <a:t>       1.     My </a:t>
                      </a:r>
                      <a:r>
                        <a:rPr lang="tr-TR" sz="2000" dirty="0" err="1">
                          <a:latin typeface="Times New Roman" pitchFamily="18" charset="0"/>
                          <a:ea typeface="Calibri"/>
                          <a:cs typeface="Times New Roman" pitchFamily="18" charset="0"/>
                        </a:rPr>
                        <a:t>family</a:t>
                      </a:r>
                      <a:r>
                        <a:rPr lang="tr-TR" sz="200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physician</a:t>
                      </a:r>
                      <a:r>
                        <a:rPr lang="tr-TR" sz="200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informed</a:t>
                      </a:r>
                      <a:r>
                        <a:rPr lang="tr-TR" sz="200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me</a:t>
                      </a:r>
                      <a:r>
                        <a:rPr lang="tr-TR" sz="200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about</a:t>
                      </a:r>
                      <a:r>
                        <a:rPr lang="tr-TR" sz="200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the</a:t>
                      </a:r>
                      <a:r>
                        <a:rPr lang="tr-TR" sz="2000" dirty="0">
                          <a:latin typeface="Times New Roman" pitchFamily="18" charset="0"/>
                          <a:ea typeface="Calibri"/>
                          <a:cs typeface="Times New Roman" pitchFamily="18" charset="0"/>
                        </a:rPr>
                        <a:t> HPV </a:t>
                      </a:r>
                      <a:r>
                        <a:rPr lang="tr-TR" sz="2000" dirty="0" smtClean="0">
                          <a:latin typeface="Times New Roman" pitchFamily="18" charset="0"/>
                          <a:ea typeface="Calibri"/>
                          <a:cs typeface="Times New Roman" pitchFamily="18" charset="0"/>
                        </a:rPr>
                        <a:t>    </a:t>
                      </a:r>
                      <a:r>
                        <a:rPr lang="tr-TR" sz="2000" dirty="0" err="1" smtClean="0">
                          <a:latin typeface="Times New Roman" pitchFamily="18" charset="0"/>
                          <a:ea typeface="Calibri"/>
                          <a:cs typeface="Times New Roman" pitchFamily="18" charset="0"/>
                        </a:rPr>
                        <a:t>vaccine</a:t>
                      </a:r>
                      <a:r>
                        <a:rPr lang="tr-TR" sz="2000" dirty="0">
                          <a:latin typeface="Times New Roman" pitchFamily="18" charset="0"/>
                          <a:ea typeface="Calibri"/>
                          <a:cs typeface="Times New Roman"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000" dirty="0">
                          <a:latin typeface="Times New Roman" pitchFamily="18" charset="0"/>
                          <a:ea typeface="Calibri"/>
                          <a:cs typeface="Times New Roman" pitchFamily="18" charset="0"/>
                        </a:rPr>
                        <a:t>2,01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000" dirty="0">
                          <a:latin typeface="Times New Roman" pitchFamily="18" charset="0"/>
                          <a:ea typeface="Calibri"/>
                          <a:cs typeface="Times New Roman" pitchFamily="18" charset="0"/>
                        </a:rPr>
                        <a:t>1,11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000" dirty="0">
                          <a:latin typeface="Times New Roman" pitchFamily="18" charset="0"/>
                          <a:ea typeface="Calibri"/>
                          <a:cs typeface="Times New Roman" pitchFamily="18"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000">
                          <a:latin typeface="Times New Roman" pitchFamily="18" charset="0"/>
                          <a:ea typeface="Calibri"/>
                          <a:cs typeface="Times New Roman" pitchFamily="18" charset="0"/>
                        </a:rPr>
                        <a:t>1, 5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772177">
                <a:tc>
                  <a:txBody>
                    <a:bodyPr/>
                    <a:lstStyle/>
                    <a:p>
                      <a:pPr marL="342900" lvl="0" indent="-342900" algn="l">
                        <a:spcAft>
                          <a:spcPts val="0"/>
                        </a:spcAft>
                        <a:buFont typeface="+mj-lt"/>
                        <a:buNone/>
                      </a:pPr>
                      <a:r>
                        <a:rPr lang="tr-TR" sz="2000" dirty="0">
                          <a:latin typeface="Times New Roman" pitchFamily="18" charset="0"/>
                          <a:ea typeface="Calibri"/>
                          <a:cs typeface="Times New Roman" pitchFamily="18" charset="0"/>
                        </a:rPr>
                        <a:t>       2.     </a:t>
                      </a:r>
                      <a:r>
                        <a:rPr lang="tr-TR" sz="2000" dirty="0" err="1">
                          <a:latin typeface="Times New Roman" pitchFamily="18" charset="0"/>
                          <a:ea typeface="Calibri"/>
                          <a:cs typeface="Times New Roman" pitchFamily="18" charset="0"/>
                        </a:rPr>
                        <a:t>My</a:t>
                      </a:r>
                      <a:r>
                        <a:rPr lang="tr-TR" sz="200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physician</a:t>
                      </a:r>
                      <a:r>
                        <a:rPr lang="tr-TR" sz="200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doctor</a:t>
                      </a:r>
                      <a:r>
                        <a:rPr lang="tr-TR" sz="200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informed</a:t>
                      </a:r>
                      <a:r>
                        <a:rPr lang="tr-TR" sz="200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me</a:t>
                      </a:r>
                      <a:r>
                        <a:rPr lang="tr-TR" sz="200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about</a:t>
                      </a:r>
                      <a:r>
                        <a:rPr lang="tr-TR" sz="200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the</a:t>
                      </a:r>
                      <a:r>
                        <a:rPr lang="tr-TR" sz="2000" dirty="0">
                          <a:latin typeface="Times New Roman" pitchFamily="18" charset="0"/>
                          <a:ea typeface="Calibri"/>
                          <a:cs typeface="Times New Roman" pitchFamily="18" charset="0"/>
                        </a:rPr>
                        <a:t> HPV </a:t>
                      </a:r>
                      <a:r>
                        <a:rPr lang="tr-TR" sz="2000" dirty="0" err="1">
                          <a:latin typeface="Times New Roman" pitchFamily="18" charset="0"/>
                          <a:ea typeface="Calibri"/>
                          <a:cs typeface="Times New Roman" pitchFamily="18" charset="0"/>
                        </a:rPr>
                        <a:t>screening</a:t>
                      </a:r>
                      <a:r>
                        <a:rPr lang="tr-TR" sz="2000" dirty="0">
                          <a:latin typeface="Times New Roman" pitchFamily="18" charset="0"/>
                          <a:ea typeface="Calibri"/>
                          <a:cs typeface="Times New Roman"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000">
                          <a:latin typeface="Times New Roman" pitchFamily="18" charset="0"/>
                          <a:ea typeface="Calibri"/>
                          <a:cs typeface="Times New Roman" pitchFamily="18" charset="0"/>
                        </a:rPr>
                        <a:t>2,01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000">
                          <a:latin typeface="Times New Roman" pitchFamily="18" charset="0"/>
                          <a:ea typeface="Calibri"/>
                          <a:cs typeface="Times New Roman" pitchFamily="18" charset="0"/>
                        </a:rPr>
                        <a:t>1,11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000" dirty="0">
                          <a:latin typeface="Times New Roman" pitchFamily="18" charset="0"/>
                          <a:ea typeface="Calibri"/>
                          <a:cs typeface="Times New Roman" pitchFamily="18"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000" dirty="0">
                          <a:latin typeface="Times New Roman" pitchFamily="18" charset="0"/>
                          <a:ea typeface="Calibri"/>
                          <a:cs typeface="Times New Roman" pitchFamily="18" charset="0"/>
                        </a:rPr>
                        <a:t>1, 5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386090">
                <a:tc>
                  <a:txBody>
                    <a:bodyPr/>
                    <a:lstStyle/>
                    <a:p>
                      <a:pPr marL="342900" lvl="0" indent="-342900" algn="l">
                        <a:spcAft>
                          <a:spcPts val="0"/>
                        </a:spcAft>
                        <a:buFont typeface="+mj-lt"/>
                        <a:buNone/>
                      </a:pPr>
                      <a:r>
                        <a:rPr lang="tr-TR" sz="2000" dirty="0">
                          <a:latin typeface="Times New Roman" pitchFamily="18" charset="0"/>
                          <a:ea typeface="Calibri"/>
                          <a:cs typeface="Times New Roman" pitchFamily="18" charset="0"/>
                        </a:rPr>
                        <a:t>       3.    </a:t>
                      </a:r>
                      <a:r>
                        <a:rPr lang="tr-TR" sz="2000" baseline="0" dirty="0">
                          <a:latin typeface="Times New Roman" pitchFamily="18" charset="0"/>
                          <a:ea typeface="Calibri"/>
                          <a:cs typeface="Times New Roman" pitchFamily="18" charset="0"/>
                        </a:rPr>
                        <a:t> </a:t>
                      </a:r>
                      <a:r>
                        <a:rPr lang="tr-TR" sz="2000" dirty="0">
                          <a:latin typeface="Times New Roman" pitchFamily="18" charset="0"/>
                          <a:ea typeface="Calibri"/>
                          <a:cs typeface="Times New Roman" pitchFamily="18" charset="0"/>
                        </a:rPr>
                        <a:t>I </a:t>
                      </a:r>
                      <a:r>
                        <a:rPr lang="tr-TR" sz="2000" dirty="0" err="1">
                          <a:latin typeface="Times New Roman" pitchFamily="18" charset="0"/>
                          <a:ea typeface="Calibri"/>
                          <a:cs typeface="Times New Roman" pitchFamily="18" charset="0"/>
                        </a:rPr>
                        <a:t>think</a:t>
                      </a:r>
                      <a:r>
                        <a:rPr lang="tr-TR" sz="200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the</a:t>
                      </a:r>
                      <a:r>
                        <a:rPr lang="tr-TR" sz="2000" dirty="0">
                          <a:latin typeface="Times New Roman" pitchFamily="18" charset="0"/>
                          <a:ea typeface="Calibri"/>
                          <a:cs typeface="Times New Roman" pitchFamily="18" charset="0"/>
                        </a:rPr>
                        <a:t> HPV </a:t>
                      </a:r>
                      <a:r>
                        <a:rPr lang="tr-TR" sz="2000" dirty="0" err="1">
                          <a:latin typeface="Times New Roman" pitchFamily="18" charset="0"/>
                          <a:ea typeface="Calibri"/>
                          <a:cs typeface="Times New Roman" pitchFamily="18" charset="0"/>
                        </a:rPr>
                        <a:t>vaccine</a:t>
                      </a:r>
                      <a:r>
                        <a:rPr lang="tr-TR" sz="2000" dirty="0">
                          <a:latin typeface="Times New Roman" pitchFamily="18" charset="0"/>
                          <a:ea typeface="Calibri"/>
                          <a:cs typeface="Times New Roman" pitchFamily="18" charset="0"/>
                        </a:rPr>
                        <a:t> is </a:t>
                      </a:r>
                      <a:r>
                        <a:rPr lang="tr-TR" sz="2000" dirty="0" err="1">
                          <a:latin typeface="Times New Roman" pitchFamily="18" charset="0"/>
                          <a:ea typeface="Calibri"/>
                          <a:cs typeface="Times New Roman" pitchFamily="18" charset="0"/>
                        </a:rPr>
                        <a:t>safe</a:t>
                      </a:r>
                      <a:r>
                        <a:rPr lang="tr-TR" sz="2000" dirty="0">
                          <a:latin typeface="Times New Roman" pitchFamily="18" charset="0"/>
                          <a:ea typeface="Calibri"/>
                          <a:cs typeface="Times New Roman"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000">
                          <a:latin typeface="Times New Roman" pitchFamily="18" charset="0"/>
                          <a:ea typeface="Calibri"/>
                          <a:cs typeface="Times New Roman" pitchFamily="18" charset="0"/>
                        </a:rPr>
                        <a:t>4,07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000">
                          <a:latin typeface="Times New Roman" pitchFamily="18" charset="0"/>
                          <a:ea typeface="Calibri"/>
                          <a:cs typeface="Times New Roman" pitchFamily="18" charset="0"/>
                        </a:rPr>
                        <a:t>0,81</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000" dirty="0">
                          <a:latin typeface="Times New Roman" pitchFamily="18" charset="0"/>
                          <a:ea typeface="Calibri"/>
                          <a:cs typeface="Times New Roman" pitchFamily="18" charset="0"/>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000">
                          <a:latin typeface="Times New Roman" pitchFamily="18" charset="0"/>
                          <a:ea typeface="Calibri"/>
                          <a:cs typeface="Times New Roman" pitchFamily="18" charset="0"/>
                        </a:rPr>
                        <a:t>2, 5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636095">
                <a:tc>
                  <a:txBody>
                    <a:bodyPr/>
                    <a:lstStyle/>
                    <a:p>
                      <a:pPr marL="342900" lvl="0" indent="-342900" algn="l">
                        <a:spcAft>
                          <a:spcPts val="0"/>
                        </a:spcAft>
                        <a:buFont typeface="+mj-lt"/>
                        <a:buNone/>
                      </a:pPr>
                      <a:r>
                        <a:rPr lang="tr-TR" sz="2000" dirty="0">
                          <a:latin typeface="Times New Roman" pitchFamily="18" charset="0"/>
                          <a:ea typeface="Calibri"/>
                          <a:cs typeface="Times New Roman" pitchFamily="18" charset="0"/>
                        </a:rPr>
                        <a:t>       4.     I </a:t>
                      </a:r>
                      <a:r>
                        <a:rPr lang="tr-TR" sz="2000" dirty="0" err="1">
                          <a:latin typeface="Times New Roman" pitchFamily="18" charset="0"/>
                          <a:ea typeface="Calibri"/>
                          <a:cs typeface="Times New Roman" pitchFamily="18" charset="0"/>
                        </a:rPr>
                        <a:t>find</a:t>
                      </a:r>
                      <a:r>
                        <a:rPr lang="tr-TR" sz="2000" dirty="0">
                          <a:latin typeface="Times New Roman" pitchFamily="18" charset="0"/>
                          <a:ea typeface="Calibri"/>
                          <a:cs typeface="Times New Roman" pitchFamily="18" charset="0"/>
                        </a:rPr>
                        <a:t> it </a:t>
                      </a:r>
                      <a:r>
                        <a:rPr lang="tr-TR" sz="2000" dirty="0" err="1">
                          <a:latin typeface="Times New Roman" pitchFamily="18" charset="0"/>
                          <a:ea typeface="Calibri"/>
                          <a:cs typeface="Times New Roman" pitchFamily="18" charset="0"/>
                        </a:rPr>
                        <a:t>right</a:t>
                      </a:r>
                      <a:r>
                        <a:rPr lang="tr-TR" sz="200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to</a:t>
                      </a:r>
                      <a:r>
                        <a:rPr lang="tr-TR" sz="200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vaccinatechildrenthe</a:t>
                      </a:r>
                      <a:r>
                        <a:rPr lang="tr-TR" sz="2000" dirty="0">
                          <a:latin typeface="Times New Roman" pitchFamily="18" charset="0"/>
                          <a:ea typeface="Calibri"/>
                          <a:cs typeface="Times New Roman" pitchFamily="18" charset="0"/>
                        </a:rPr>
                        <a:t> HPV </a:t>
                      </a:r>
                      <a:r>
                        <a:rPr lang="tr-TR" sz="2000" dirty="0" err="1">
                          <a:latin typeface="Times New Roman" pitchFamily="18" charset="0"/>
                          <a:ea typeface="Calibri"/>
                          <a:cs typeface="Times New Roman" pitchFamily="18" charset="0"/>
                        </a:rPr>
                        <a:t>vaccine</a:t>
                      </a:r>
                      <a:r>
                        <a:rPr lang="tr-TR" sz="2000" dirty="0">
                          <a:latin typeface="Times New Roman" pitchFamily="18" charset="0"/>
                          <a:ea typeface="Calibri"/>
                          <a:cs typeface="Times New Roman"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000">
                          <a:latin typeface="Times New Roman" pitchFamily="18" charset="0"/>
                          <a:ea typeface="Calibri"/>
                          <a:cs typeface="Times New Roman" pitchFamily="18" charset="0"/>
                        </a:rPr>
                        <a:t>3,68</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000">
                          <a:latin typeface="Times New Roman" pitchFamily="18" charset="0"/>
                          <a:ea typeface="Calibri"/>
                          <a:cs typeface="Times New Roman" pitchFamily="18" charset="0"/>
                        </a:rPr>
                        <a:t>0,96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000" dirty="0">
                          <a:latin typeface="Times New Roman" pitchFamily="18" charset="0"/>
                          <a:ea typeface="Calibri"/>
                          <a:cs typeface="Times New Roman" pitchFamily="18" charset="0"/>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000" dirty="0">
                          <a:latin typeface="Times New Roman" pitchFamily="18" charset="0"/>
                          <a:ea typeface="Calibri"/>
                          <a:cs typeface="Times New Roman" pitchFamily="18" charset="0"/>
                        </a:rPr>
                        <a:t>2, 5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772177">
                <a:tc>
                  <a:txBody>
                    <a:bodyPr/>
                    <a:lstStyle/>
                    <a:p>
                      <a:pPr marL="342900" lvl="0" indent="-342900" algn="l">
                        <a:spcAft>
                          <a:spcPts val="0"/>
                        </a:spcAft>
                        <a:buFont typeface="+mj-lt"/>
                        <a:buNone/>
                      </a:pPr>
                      <a:r>
                        <a:rPr lang="tr-TR" sz="2000" dirty="0">
                          <a:latin typeface="Times New Roman" pitchFamily="18" charset="0"/>
                          <a:ea typeface="Calibri"/>
                          <a:cs typeface="Times New Roman" pitchFamily="18" charset="0"/>
                        </a:rPr>
                        <a:t>       5.     I </a:t>
                      </a:r>
                      <a:r>
                        <a:rPr lang="tr-TR" sz="2000" dirty="0" err="1">
                          <a:latin typeface="Times New Roman" pitchFamily="18" charset="0"/>
                          <a:ea typeface="Calibri"/>
                          <a:cs typeface="Times New Roman" pitchFamily="18" charset="0"/>
                        </a:rPr>
                        <a:t>would</a:t>
                      </a:r>
                      <a:r>
                        <a:rPr lang="tr-TR" sz="200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like</a:t>
                      </a:r>
                      <a:r>
                        <a:rPr lang="tr-TR" sz="200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to</a:t>
                      </a:r>
                      <a:r>
                        <a:rPr lang="tr-TR" sz="200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have</a:t>
                      </a:r>
                      <a:r>
                        <a:rPr lang="tr-TR" sz="200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my</a:t>
                      </a:r>
                      <a:r>
                        <a:rPr lang="tr-TR" sz="200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own</a:t>
                      </a:r>
                      <a:r>
                        <a:rPr lang="tr-TR" sz="200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children</a:t>
                      </a:r>
                      <a:r>
                        <a:rPr lang="tr-TR" sz="2000" dirty="0">
                          <a:latin typeface="Times New Roman" pitchFamily="18" charset="0"/>
                          <a:ea typeface="Calibri"/>
                          <a:cs typeface="Times New Roman" pitchFamily="18" charset="0"/>
                        </a:rPr>
                        <a:t> be </a:t>
                      </a:r>
                      <a:r>
                        <a:rPr lang="tr-TR" sz="2000" dirty="0" err="1">
                          <a:latin typeface="Times New Roman" pitchFamily="18" charset="0"/>
                          <a:ea typeface="Calibri"/>
                          <a:cs typeface="Times New Roman" pitchFamily="18" charset="0"/>
                        </a:rPr>
                        <a:t>vaccinated</a:t>
                      </a:r>
                      <a:r>
                        <a:rPr lang="tr-TR" sz="200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with</a:t>
                      </a:r>
                      <a:r>
                        <a:rPr lang="tr-TR" sz="200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the</a:t>
                      </a:r>
                      <a:r>
                        <a:rPr lang="tr-TR" sz="2000" dirty="0">
                          <a:latin typeface="Times New Roman" pitchFamily="18" charset="0"/>
                          <a:ea typeface="Calibri"/>
                          <a:cs typeface="Times New Roman" pitchFamily="18" charset="0"/>
                        </a:rPr>
                        <a:t> HPV </a:t>
                      </a:r>
                      <a:r>
                        <a:rPr lang="tr-TR" sz="2000" dirty="0" err="1">
                          <a:latin typeface="Times New Roman" pitchFamily="18" charset="0"/>
                          <a:ea typeface="Calibri"/>
                          <a:cs typeface="Times New Roman" pitchFamily="18" charset="0"/>
                        </a:rPr>
                        <a:t>vaccine</a:t>
                      </a:r>
                      <a:r>
                        <a:rPr lang="tr-TR" sz="2000" dirty="0">
                          <a:latin typeface="Times New Roman" pitchFamily="18" charset="0"/>
                          <a:ea typeface="Calibri"/>
                          <a:cs typeface="Times New Roman"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000" dirty="0">
                          <a:latin typeface="Times New Roman" pitchFamily="18" charset="0"/>
                          <a:ea typeface="Calibri"/>
                          <a:cs typeface="Times New Roman" pitchFamily="18" charset="0"/>
                        </a:rPr>
                        <a:t>3,63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000">
                          <a:latin typeface="Times New Roman" pitchFamily="18" charset="0"/>
                          <a:ea typeface="Calibri"/>
                          <a:cs typeface="Times New Roman" pitchFamily="18" charset="0"/>
                        </a:rPr>
                        <a:t>1,00</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000" dirty="0">
                          <a:latin typeface="Times New Roman" pitchFamily="18" charset="0"/>
                          <a:ea typeface="Calibri"/>
                          <a:cs typeface="Times New Roman" pitchFamily="18" charset="0"/>
                        </a:rPr>
                        <a:t>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000" dirty="0">
                          <a:latin typeface="Times New Roman" pitchFamily="18" charset="0"/>
                          <a:ea typeface="Calibri"/>
                          <a:cs typeface="Times New Roman" pitchFamily="18" charset="0"/>
                        </a:rPr>
                        <a:t>2, 5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772177">
                <a:tc>
                  <a:txBody>
                    <a:bodyPr/>
                    <a:lstStyle/>
                    <a:p>
                      <a:pPr marL="342900" lvl="0" indent="-342900" algn="l">
                        <a:spcAft>
                          <a:spcPts val="0"/>
                        </a:spcAft>
                        <a:buFont typeface="+mj-lt"/>
                        <a:buNone/>
                      </a:pPr>
                      <a:r>
                        <a:rPr lang="tr-TR" sz="2000" dirty="0">
                          <a:latin typeface="Times New Roman" pitchFamily="18" charset="0"/>
                          <a:ea typeface="Calibri"/>
                          <a:cs typeface="Times New Roman" pitchFamily="18" charset="0"/>
                        </a:rPr>
                        <a:t>      </a:t>
                      </a:r>
                      <a:r>
                        <a:rPr lang="tr-TR" sz="2000" baseline="0" dirty="0">
                          <a:latin typeface="Times New Roman" pitchFamily="18" charset="0"/>
                          <a:ea typeface="Calibri"/>
                          <a:cs typeface="Times New Roman" pitchFamily="18" charset="0"/>
                        </a:rPr>
                        <a:t> </a:t>
                      </a:r>
                      <a:r>
                        <a:rPr lang="tr-TR" sz="2000" dirty="0">
                          <a:latin typeface="Times New Roman" pitchFamily="18" charset="0"/>
                          <a:ea typeface="Calibri"/>
                          <a:cs typeface="Times New Roman" pitchFamily="18" charset="0"/>
                        </a:rPr>
                        <a:t>6.     I </a:t>
                      </a:r>
                      <a:r>
                        <a:rPr lang="tr-TR" sz="2000" dirty="0" err="1">
                          <a:latin typeface="Times New Roman" pitchFamily="18" charset="0"/>
                          <a:ea typeface="Calibri"/>
                          <a:cs typeface="Times New Roman" pitchFamily="18" charset="0"/>
                        </a:rPr>
                        <a:t>think</a:t>
                      </a:r>
                      <a:r>
                        <a:rPr lang="tr-TR" sz="200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my</a:t>
                      </a:r>
                      <a:r>
                        <a:rPr lang="tr-TR" sz="200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child</a:t>
                      </a:r>
                      <a:r>
                        <a:rPr lang="tr-TR" sz="200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will</a:t>
                      </a:r>
                      <a:r>
                        <a:rPr lang="tr-TR" sz="2000" dirty="0">
                          <a:latin typeface="Times New Roman" pitchFamily="18" charset="0"/>
                          <a:ea typeface="Calibri"/>
                          <a:cs typeface="Times New Roman" pitchFamily="18" charset="0"/>
                        </a:rPr>
                        <a:t> start </a:t>
                      </a:r>
                      <a:r>
                        <a:rPr lang="tr-TR" sz="2000" dirty="0" err="1">
                          <a:latin typeface="Times New Roman" pitchFamily="18" charset="0"/>
                          <a:ea typeface="Calibri"/>
                          <a:cs typeface="Times New Roman" pitchFamily="18" charset="0"/>
                        </a:rPr>
                        <a:t>sexual</a:t>
                      </a:r>
                      <a:r>
                        <a:rPr lang="tr-TR" sz="2000" dirty="0">
                          <a:latin typeface="Times New Roman" pitchFamily="18" charset="0"/>
                          <a:ea typeface="Calibri"/>
                          <a:cs typeface="Times New Roman" pitchFamily="18" charset="0"/>
                        </a:rPr>
                        <a:t> life </a:t>
                      </a:r>
                      <a:r>
                        <a:rPr lang="tr-TR" sz="2000" dirty="0" err="1">
                          <a:latin typeface="Times New Roman" pitchFamily="18" charset="0"/>
                          <a:ea typeface="Calibri"/>
                          <a:cs typeface="Times New Roman" pitchFamily="18" charset="0"/>
                        </a:rPr>
                        <a:t>earlier</a:t>
                      </a:r>
                      <a:r>
                        <a:rPr lang="tr-TR" sz="200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if</a:t>
                      </a:r>
                      <a:r>
                        <a:rPr lang="tr-TR" sz="2000" dirty="0">
                          <a:latin typeface="Times New Roman" pitchFamily="18" charset="0"/>
                          <a:ea typeface="Calibri"/>
                          <a:cs typeface="Times New Roman" pitchFamily="18" charset="0"/>
                        </a:rPr>
                        <a:t> I </a:t>
                      </a:r>
                      <a:r>
                        <a:rPr lang="tr-TR" sz="2000" dirty="0" err="1">
                          <a:latin typeface="Times New Roman" pitchFamily="18" charset="0"/>
                          <a:ea typeface="Calibri"/>
                          <a:cs typeface="Times New Roman" pitchFamily="18" charset="0"/>
                        </a:rPr>
                        <a:t>get</a:t>
                      </a:r>
                      <a:r>
                        <a:rPr lang="tr-TR" sz="200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them</a:t>
                      </a:r>
                      <a:r>
                        <a:rPr lang="tr-TR" sz="200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have</a:t>
                      </a:r>
                      <a:r>
                        <a:rPr lang="tr-TR" sz="200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the</a:t>
                      </a:r>
                      <a:r>
                        <a:rPr lang="tr-TR" sz="2000" dirty="0">
                          <a:latin typeface="Times New Roman" pitchFamily="18" charset="0"/>
                          <a:ea typeface="Calibri"/>
                          <a:cs typeface="Times New Roman" pitchFamily="18" charset="0"/>
                        </a:rPr>
                        <a:t> HPV </a:t>
                      </a:r>
                      <a:r>
                        <a:rPr lang="tr-TR" sz="2000" dirty="0" err="1">
                          <a:latin typeface="Times New Roman" pitchFamily="18" charset="0"/>
                          <a:ea typeface="Calibri"/>
                          <a:cs typeface="Times New Roman" pitchFamily="18" charset="0"/>
                        </a:rPr>
                        <a:t>vaccine</a:t>
                      </a:r>
                      <a:r>
                        <a:rPr lang="tr-TR" sz="2000" dirty="0">
                          <a:latin typeface="Times New Roman" pitchFamily="18" charset="0"/>
                          <a:ea typeface="Calibri"/>
                          <a:cs typeface="Times New Roman"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000" dirty="0">
                          <a:latin typeface="Times New Roman" pitchFamily="18" charset="0"/>
                          <a:ea typeface="Calibri"/>
                          <a:cs typeface="Times New Roman" pitchFamily="18" charset="0"/>
                        </a:rPr>
                        <a:t>2,04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000">
                          <a:latin typeface="Times New Roman" pitchFamily="18" charset="0"/>
                          <a:ea typeface="Calibri"/>
                          <a:cs typeface="Times New Roman" pitchFamily="18" charset="0"/>
                        </a:rPr>
                        <a:t>1,06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000">
                          <a:latin typeface="Times New Roman" pitchFamily="18" charset="0"/>
                          <a:ea typeface="Calibri"/>
                          <a:cs typeface="Times New Roman" pitchFamily="18"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000" dirty="0">
                          <a:latin typeface="Times New Roman" pitchFamily="18" charset="0"/>
                          <a:ea typeface="Calibri"/>
                          <a:cs typeface="Times New Roman" pitchFamily="18" charset="0"/>
                        </a:rPr>
                        <a:t>1, 5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772177">
                <a:tc>
                  <a:txBody>
                    <a:bodyPr/>
                    <a:lstStyle/>
                    <a:p>
                      <a:pPr marL="200660" algn="l">
                        <a:spcAft>
                          <a:spcPts val="0"/>
                        </a:spcAft>
                      </a:pPr>
                      <a:r>
                        <a:rPr lang="tr-TR" sz="2000" baseline="0" dirty="0">
                          <a:latin typeface="Times New Roman" pitchFamily="18" charset="0"/>
                          <a:ea typeface="Calibri"/>
                          <a:cs typeface="Times New Roman" pitchFamily="18" charset="0"/>
                        </a:rPr>
                        <a:t>7.    </a:t>
                      </a:r>
                      <a:r>
                        <a:rPr lang="tr-TR" sz="2000" dirty="0">
                          <a:latin typeface="Times New Roman" pitchFamily="18" charset="0"/>
                          <a:ea typeface="Calibri"/>
                          <a:cs typeface="Times New Roman" pitchFamily="18" charset="0"/>
                        </a:rPr>
                        <a:t> I </a:t>
                      </a:r>
                      <a:r>
                        <a:rPr lang="tr-TR" sz="2000" dirty="0" err="1">
                          <a:latin typeface="Times New Roman" pitchFamily="18" charset="0"/>
                          <a:ea typeface="Calibri"/>
                          <a:cs typeface="Times New Roman" pitchFamily="18" charset="0"/>
                        </a:rPr>
                        <a:t>think</a:t>
                      </a:r>
                      <a:r>
                        <a:rPr lang="tr-TR" sz="200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peoplewill</a:t>
                      </a:r>
                      <a:r>
                        <a:rPr lang="tr-TR" sz="200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have</a:t>
                      </a:r>
                      <a:r>
                        <a:rPr lang="tr-TR" sz="200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negative</a:t>
                      </a:r>
                      <a:r>
                        <a:rPr lang="tr-TR" sz="200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thoughts</a:t>
                      </a:r>
                      <a:r>
                        <a:rPr lang="tr-TR" sz="200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about</a:t>
                      </a:r>
                      <a:r>
                        <a:rPr lang="tr-TR" sz="200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my</a:t>
                      </a:r>
                      <a:r>
                        <a:rPr lang="tr-TR" sz="200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child</a:t>
                      </a:r>
                      <a:r>
                        <a:rPr lang="tr-TR" sz="200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and</a:t>
                      </a:r>
                      <a:r>
                        <a:rPr lang="tr-TR" sz="200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family</a:t>
                      </a:r>
                      <a:r>
                        <a:rPr lang="tr-TR" sz="200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if</a:t>
                      </a:r>
                      <a:r>
                        <a:rPr lang="tr-TR" sz="2000" dirty="0">
                          <a:latin typeface="Times New Roman" pitchFamily="18" charset="0"/>
                          <a:ea typeface="Calibri"/>
                          <a:cs typeface="Times New Roman" pitchFamily="18" charset="0"/>
                        </a:rPr>
                        <a:t> I </a:t>
                      </a:r>
                      <a:r>
                        <a:rPr lang="tr-TR" sz="2000" dirty="0" err="1">
                          <a:latin typeface="Times New Roman" pitchFamily="18" charset="0"/>
                          <a:ea typeface="Calibri"/>
                          <a:cs typeface="Times New Roman" pitchFamily="18" charset="0"/>
                        </a:rPr>
                        <a:t>get</a:t>
                      </a:r>
                      <a:r>
                        <a:rPr lang="tr-TR" sz="200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the</a:t>
                      </a:r>
                      <a:r>
                        <a:rPr lang="tr-TR" sz="2000" dirty="0">
                          <a:latin typeface="Times New Roman" pitchFamily="18" charset="0"/>
                          <a:ea typeface="Calibri"/>
                          <a:cs typeface="Times New Roman" pitchFamily="18" charset="0"/>
                        </a:rPr>
                        <a:t> HPV </a:t>
                      </a:r>
                      <a:r>
                        <a:rPr lang="tr-TR" sz="2000" dirty="0" err="1">
                          <a:latin typeface="Times New Roman" pitchFamily="18" charset="0"/>
                          <a:ea typeface="Calibri"/>
                          <a:cs typeface="Times New Roman" pitchFamily="18" charset="0"/>
                        </a:rPr>
                        <a:t>vaccine</a:t>
                      </a:r>
                      <a:r>
                        <a:rPr lang="tr-TR" sz="2000" dirty="0">
                          <a:latin typeface="Times New Roman" pitchFamily="18" charset="0"/>
                          <a:ea typeface="Calibri"/>
                          <a:cs typeface="Times New Roman"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000">
                          <a:latin typeface="Times New Roman" pitchFamily="18" charset="0"/>
                          <a:ea typeface="Calibri"/>
                          <a:cs typeface="Times New Roman" pitchFamily="18" charset="0"/>
                        </a:rPr>
                        <a:t>2,07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000" dirty="0">
                          <a:latin typeface="Times New Roman" pitchFamily="18" charset="0"/>
                          <a:ea typeface="Calibri"/>
                          <a:cs typeface="Times New Roman" pitchFamily="18" charset="0"/>
                        </a:rPr>
                        <a:t>1,13</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000" dirty="0">
                          <a:latin typeface="Times New Roman" pitchFamily="18" charset="0"/>
                          <a:ea typeface="Calibri"/>
                          <a:cs typeface="Times New Roman" pitchFamily="18"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000" dirty="0">
                          <a:latin typeface="Times New Roman" pitchFamily="18" charset="0"/>
                          <a:ea typeface="Calibri"/>
                          <a:cs typeface="Times New Roman" pitchFamily="18" charset="0"/>
                        </a:rPr>
                        <a:t>1, 5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386090">
                <a:tc>
                  <a:txBody>
                    <a:bodyPr/>
                    <a:lstStyle/>
                    <a:p>
                      <a:pPr marL="342900" lvl="0" indent="-342900" algn="l">
                        <a:spcAft>
                          <a:spcPts val="0"/>
                        </a:spcAft>
                        <a:buFont typeface="+mj-lt"/>
                        <a:buNone/>
                      </a:pPr>
                      <a:r>
                        <a:rPr lang="tr-TR" sz="2000" dirty="0">
                          <a:latin typeface="Times New Roman" pitchFamily="18" charset="0"/>
                          <a:ea typeface="Calibri"/>
                          <a:cs typeface="Times New Roman" pitchFamily="18" charset="0"/>
                        </a:rPr>
                        <a:t>       8.  </a:t>
                      </a:r>
                      <a:r>
                        <a:rPr lang="tr-TR" sz="2000" baseline="0" dirty="0">
                          <a:latin typeface="Times New Roman" pitchFamily="18" charset="0"/>
                          <a:ea typeface="Calibri"/>
                          <a:cs typeface="Times New Roman" pitchFamily="18" charset="0"/>
                        </a:rPr>
                        <a:t> </a:t>
                      </a:r>
                      <a:r>
                        <a:rPr lang="tr-TR" sz="2000" dirty="0">
                          <a:latin typeface="Times New Roman" pitchFamily="18" charset="0"/>
                          <a:ea typeface="Calibri"/>
                          <a:cs typeface="Times New Roman" pitchFamily="18" charset="0"/>
                        </a:rPr>
                        <a:t>  I </a:t>
                      </a:r>
                      <a:r>
                        <a:rPr lang="tr-TR" sz="2000" dirty="0" err="1">
                          <a:latin typeface="Times New Roman" pitchFamily="18" charset="0"/>
                          <a:ea typeface="Calibri"/>
                          <a:cs typeface="Times New Roman" pitchFamily="18" charset="0"/>
                        </a:rPr>
                        <a:t>think</a:t>
                      </a:r>
                      <a:r>
                        <a:rPr lang="tr-TR" sz="2000" dirty="0">
                          <a:latin typeface="Times New Roman" pitchFamily="18" charset="0"/>
                          <a:ea typeface="Calibri"/>
                          <a:cs typeface="Times New Roman" pitchFamily="18" charset="0"/>
                        </a:rPr>
                        <a:t> HPV </a:t>
                      </a:r>
                      <a:r>
                        <a:rPr lang="tr-TR" sz="2000" dirty="0" err="1">
                          <a:latin typeface="Times New Roman" pitchFamily="18" charset="0"/>
                          <a:ea typeface="Calibri"/>
                          <a:cs typeface="Times New Roman" pitchFamily="18" charset="0"/>
                        </a:rPr>
                        <a:t>vaccine</a:t>
                      </a:r>
                      <a:r>
                        <a:rPr lang="tr-TR" sz="200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will</a:t>
                      </a:r>
                      <a:r>
                        <a:rPr lang="tr-TR" sz="200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increase</a:t>
                      </a:r>
                      <a:r>
                        <a:rPr lang="tr-TR" sz="200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polygamy</a:t>
                      </a:r>
                      <a:r>
                        <a:rPr lang="tr-TR" sz="2000" dirty="0">
                          <a:latin typeface="Times New Roman" pitchFamily="18" charset="0"/>
                          <a:ea typeface="Calibri"/>
                          <a:cs typeface="Times New Roman"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000">
                          <a:latin typeface="Times New Roman" pitchFamily="18" charset="0"/>
                          <a:ea typeface="Calibri"/>
                          <a:cs typeface="Times New Roman" pitchFamily="18" charset="0"/>
                        </a:rPr>
                        <a:t>2,12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000">
                          <a:latin typeface="Times New Roman" pitchFamily="18" charset="0"/>
                          <a:ea typeface="Calibri"/>
                          <a:cs typeface="Times New Roman" pitchFamily="18" charset="0"/>
                        </a:rPr>
                        <a:t>1,15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000" dirty="0">
                          <a:latin typeface="Times New Roman" pitchFamily="18" charset="0"/>
                          <a:ea typeface="Calibri"/>
                          <a:cs typeface="Times New Roman" pitchFamily="18"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000" dirty="0">
                          <a:latin typeface="Times New Roman" pitchFamily="18" charset="0"/>
                          <a:ea typeface="Calibri"/>
                          <a:cs typeface="Times New Roman" pitchFamily="18" charset="0"/>
                        </a:rPr>
                        <a:t>1, 5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772177">
                <a:tc>
                  <a:txBody>
                    <a:bodyPr/>
                    <a:lstStyle/>
                    <a:p>
                      <a:pPr marL="342900" lvl="0" indent="-342900" algn="l">
                        <a:spcAft>
                          <a:spcPts val="0"/>
                        </a:spcAft>
                        <a:buFont typeface="+mj-lt"/>
                        <a:buNone/>
                      </a:pPr>
                      <a:r>
                        <a:rPr lang="tr-TR" sz="2000" dirty="0">
                          <a:latin typeface="Times New Roman" pitchFamily="18" charset="0"/>
                          <a:ea typeface="Calibri"/>
                          <a:cs typeface="Times New Roman" pitchFamily="18" charset="0"/>
                        </a:rPr>
                        <a:t>       9.     I </a:t>
                      </a:r>
                      <a:r>
                        <a:rPr lang="tr-TR" sz="2000" dirty="0" err="1">
                          <a:latin typeface="Times New Roman" pitchFamily="18" charset="0"/>
                          <a:ea typeface="Calibri"/>
                          <a:cs typeface="Times New Roman" pitchFamily="18" charset="0"/>
                        </a:rPr>
                        <a:t>think</a:t>
                      </a:r>
                      <a:r>
                        <a:rPr lang="tr-TR" sz="200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the</a:t>
                      </a:r>
                      <a:r>
                        <a:rPr lang="tr-TR" sz="2000" dirty="0">
                          <a:latin typeface="Times New Roman" pitchFamily="18" charset="0"/>
                          <a:ea typeface="Calibri"/>
                          <a:cs typeface="Times New Roman" pitchFamily="18" charset="0"/>
                        </a:rPr>
                        <a:t> HPV </a:t>
                      </a:r>
                      <a:r>
                        <a:rPr lang="tr-TR" sz="2000" dirty="0" err="1">
                          <a:latin typeface="Times New Roman" pitchFamily="18" charset="0"/>
                          <a:ea typeface="Calibri"/>
                          <a:cs typeface="Times New Roman" pitchFamily="18" charset="0"/>
                        </a:rPr>
                        <a:t>vaccine</a:t>
                      </a:r>
                      <a:r>
                        <a:rPr lang="tr-TR" sz="2000" dirty="0">
                          <a:latin typeface="Times New Roman" pitchFamily="18" charset="0"/>
                          <a:ea typeface="Calibri"/>
                          <a:cs typeface="Times New Roman" pitchFamily="18" charset="0"/>
                        </a:rPr>
                        <a:t> is not </a:t>
                      </a:r>
                      <a:r>
                        <a:rPr lang="tr-TR" sz="2000" dirty="0" err="1">
                          <a:latin typeface="Times New Roman" pitchFamily="18" charset="0"/>
                          <a:ea typeface="Calibri"/>
                          <a:cs typeface="Times New Roman" pitchFamily="18" charset="0"/>
                        </a:rPr>
                        <a:t>suitable</a:t>
                      </a:r>
                      <a:r>
                        <a:rPr lang="tr-TR" sz="200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for</a:t>
                      </a:r>
                      <a:r>
                        <a:rPr lang="tr-TR" sz="200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my</a:t>
                      </a:r>
                      <a:r>
                        <a:rPr lang="tr-TR" sz="200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religious</a:t>
                      </a:r>
                      <a:r>
                        <a:rPr lang="tr-TR" sz="200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values</a:t>
                      </a:r>
                      <a:r>
                        <a:rPr lang="tr-TR" sz="2000" dirty="0">
                          <a:latin typeface="Times New Roman" pitchFamily="18" charset="0"/>
                          <a:ea typeface="Calibri"/>
                          <a:cs typeface="Times New Roman"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000">
                          <a:latin typeface="Times New Roman" pitchFamily="18" charset="0"/>
                          <a:ea typeface="Calibri"/>
                          <a:cs typeface="Times New Roman" pitchFamily="18" charset="0"/>
                        </a:rPr>
                        <a:t>1,89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000" dirty="0">
                          <a:latin typeface="Times New Roman" pitchFamily="18" charset="0"/>
                          <a:ea typeface="Calibri"/>
                          <a:cs typeface="Times New Roman" pitchFamily="18" charset="0"/>
                        </a:rPr>
                        <a:t>1,02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000" dirty="0">
                          <a:latin typeface="Times New Roman" pitchFamily="18" charset="0"/>
                          <a:ea typeface="Calibri"/>
                          <a:cs typeface="Times New Roman" pitchFamily="18"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000" dirty="0">
                          <a:latin typeface="Times New Roman" pitchFamily="18" charset="0"/>
                          <a:ea typeface="Calibri"/>
                          <a:cs typeface="Times New Roman" pitchFamily="18" charset="0"/>
                        </a:rPr>
                        <a:t>1, 5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386090">
                <a:tc>
                  <a:txBody>
                    <a:bodyPr/>
                    <a:lstStyle/>
                    <a:p>
                      <a:pPr marL="342900" lvl="0" indent="-342900" algn="l">
                        <a:spcAft>
                          <a:spcPts val="0"/>
                        </a:spcAft>
                        <a:buFont typeface="+mj-lt"/>
                        <a:buNone/>
                      </a:pPr>
                      <a:r>
                        <a:rPr lang="tr-TR" sz="2000" dirty="0">
                          <a:latin typeface="Times New Roman" pitchFamily="18" charset="0"/>
                          <a:ea typeface="Calibri"/>
                          <a:cs typeface="Times New Roman" pitchFamily="18" charset="0"/>
                        </a:rPr>
                        <a:t>      </a:t>
                      </a:r>
                      <a:r>
                        <a:rPr lang="tr-TR" sz="2000" baseline="0" dirty="0">
                          <a:latin typeface="Times New Roman" pitchFamily="18" charset="0"/>
                          <a:ea typeface="Calibri"/>
                          <a:cs typeface="Times New Roman" pitchFamily="18" charset="0"/>
                        </a:rPr>
                        <a:t> </a:t>
                      </a:r>
                      <a:r>
                        <a:rPr lang="tr-TR" sz="2000" dirty="0">
                          <a:latin typeface="Times New Roman" pitchFamily="18" charset="0"/>
                          <a:ea typeface="Calibri"/>
                          <a:cs typeface="Times New Roman" pitchFamily="18" charset="0"/>
                        </a:rPr>
                        <a:t>10.</a:t>
                      </a:r>
                      <a:r>
                        <a:rPr lang="tr-TR" sz="2000" baseline="0" dirty="0">
                          <a:latin typeface="Times New Roman" pitchFamily="18" charset="0"/>
                          <a:ea typeface="Calibri"/>
                          <a:cs typeface="Times New Roman" pitchFamily="18" charset="0"/>
                        </a:rPr>
                        <a:t>  </a:t>
                      </a:r>
                      <a:r>
                        <a:rPr lang="tr-TR" sz="2000" dirty="0">
                          <a:latin typeface="Times New Roman" pitchFamily="18" charset="0"/>
                          <a:ea typeface="Calibri"/>
                          <a:cs typeface="Times New Roman" pitchFamily="18" charset="0"/>
                        </a:rPr>
                        <a:t> I </a:t>
                      </a:r>
                      <a:r>
                        <a:rPr lang="tr-TR" sz="2000" dirty="0" err="1">
                          <a:latin typeface="Times New Roman" pitchFamily="18" charset="0"/>
                          <a:ea typeface="Calibri"/>
                          <a:cs typeface="Times New Roman" pitchFamily="18" charset="0"/>
                        </a:rPr>
                        <a:t>think</a:t>
                      </a:r>
                      <a:r>
                        <a:rPr lang="tr-TR" sz="2000" dirty="0">
                          <a:latin typeface="Times New Roman" pitchFamily="18" charset="0"/>
                          <a:ea typeface="Calibri"/>
                          <a:cs typeface="Times New Roman" pitchFamily="18" charset="0"/>
                        </a:rPr>
                        <a:t> HPV </a:t>
                      </a:r>
                      <a:r>
                        <a:rPr lang="tr-TR" sz="2000" dirty="0" err="1">
                          <a:latin typeface="Times New Roman" pitchFamily="18" charset="0"/>
                          <a:ea typeface="Calibri"/>
                          <a:cs typeface="Times New Roman" pitchFamily="18" charset="0"/>
                        </a:rPr>
                        <a:t>vaccine</a:t>
                      </a:r>
                      <a:r>
                        <a:rPr lang="tr-TR" sz="2000" dirty="0">
                          <a:latin typeface="Times New Roman" pitchFamily="18" charset="0"/>
                          <a:ea typeface="Calibri"/>
                          <a:cs typeface="Times New Roman" pitchFamily="18" charset="0"/>
                        </a:rPr>
                        <a:t> is </a:t>
                      </a:r>
                      <a:r>
                        <a:rPr lang="tr-TR" sz="2000" dirty="0" err="1">
                          <a:latin typeface="Times New Roman" pitchFamily="18" charset="0"/>
                          <a:ea typeface="Calibri"/>
                          <a:cs typeface="Times New Roman" pitchFamily="18" charset="0"/>
                        </a:rPr>
                        <a:t>unnecessary</a:t>
                      </a:r>
                      <a:r>
                        <a:rPr lang="tr-TR" sz="2000" dirty="0">
                          <a:latin typeface="Times New Roman" pitchFamily="18" charset="0"/>
                          <a:ea typeface="Calibri"/>
                          <a:cs typeface="Times New Roman"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000">
                          <a:latin typeface="Times New Roman" pitchFamily="18" charset="0"/>
                          <a:ea typeface="Calibri"/>
                          <a:cs typeface="Times New Roman" pitchFamily="18" charset="0"/>
                        </a:rPr>
                        <a:t>1,96</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000">
                          <a:latin typeface="Times New Roman" pitchFamily="18" charset="0"/>
                          <a:ea typeface="Calibri"/>
                          <a:cs typeface="Times New Roman" pitchFamily="18" charset="0"/>
                        </a:rPr>
                        <a:t>1,05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000">
                          <a:latin typeface="Times New Roman" pitchFamily="18" charset="0"/>
                          <a:ea typeface="Calibri"/>
                          <a:cs typeface="Times New Roman" pitchFamily="18"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000" dirty="0">
                          <a:latin typeface="Times New Roman" pitchFamily="18" charset="0"/>
                          <a:ea typeface="Calibri"/>
                          <a:cs typeface="Times New Roman" pitchFamily="18" charset="0"/>
                        </a:rPr>
                        <a:t>1, 5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954142">
                <a:tc>
                  <a:txBody>
                    <a:bodyPr/>
                    <a:lstStyle/>
                    <a:p>
                      <a:pPr marL="342900" lvl="0" indent="-342900" algn="l">
                        <a:spcAft>
                          <a:spcPts val="0"/>
                        </a:spcAft>
                        <a:buFont typeface="+mj-lt"/>
                        <a:buNone/>
                      </a:pPr>
                      <a:r>
                        <a:rPr lang="tr-TR" sz="2000" dirty="0">
                          <a:latin typeface="Times New Roman" pitchFamily="18" charset="0"/>
                          <a:ea typeface="Calibri"/>
                          <a:cs typeface="Times New Roman" pitchFamily="18" charset="0"/>
                        </a:rPr>
                        <a:t>      </a:t>
                      </a:r>
                      <a:r>
                        <a:rPr lang="tr-TR" sz="2000" baseline="0" dirty="0">
                          <a:latin typeface="Times New Roman" pitchFamily="18" charset="0"/>
                          <a:ea typeface="Calibri"/>
                          <a:cs typeface="Times New Roman" pitchFamily="18" charset="0"/>
                        </a:rPr>
                        <a:t> </a:t>
                      </a:r>
                      <a:r>
                        <a:rPr lang="tr-TR" sz="2000" dirty="0">
                          <a:latin typeface="Times New Roman" pitchFamily="18" charset="0"/>
                          <a:ea typeface="Calibri"/>
                          <a:cs typeface="Times New Roman" pitchFamily="18" charset="0"/>
                        </a:rPr>
                        <a:t>11.   I do not </a:t>
                      </a:r>
                      <a:r>
                        <a:rPr lang="tr-TR" sz="2000" dirty="0" err="1">
                          <a:latin typeface="Times New Roman" pitchFamily="18" charset="0"/>
                          <a:ea typeface="Calibri"/>
                          <a:cs typeface="Times New Roman" pitchFamily="18" charset="0"/>
                        </a:rPr>
                        <a:t>find</a:t>
                      </a:r>
                      <a:r>
                        <a:rPr lang="tr-TR" sz="2000" dirty="0">
                          <a:latin typeface="Times New Roman" pitchFamily="18" charset="0"/>
                          <a:ea typeface="Calibri"/>
                          <a:cs typeface="Times New Roman" pitchFamily="18" charset="0"/>
                        </a:rPr>
                        <a:t> it </a:t>
                      </a:r>
                      <a:r>
                        <a:rPr lang="tr-TR" sz="2000" dirty="0" err="1">
                          <a:latin typeface="Times New Roman" pitchFamily="18" charset="0"/>
                          <a:ea typeface="Calibri"/>
                          <a:cs typeface="Times New Roman" pitchFamily="18" charset="0"/>
                        </a:rPr>
                        <a:t>appropriate</a:t>
                      </a:r>
                      <a:r>
                        <a:rPr lang="tr-TR" sz="200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to</a:t>
                      </a:r>
                      <a:r>
                        <a:rPr lang="tr-TR" sz="200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administer</a:t>
                      </a:r>
                      <a:r>
                        <a:rPr lang="tr-TR" sz="2000" dirty="0">
                          <a:latin typeface="Times New Roman" pitchFamily="18" charset="0"/>
                          <a:ea typeface="Calibri"/>
                          <a:cs typeface="Times New Roman" pitchFamily="18" charset="0"/>
                        </a:rPr>
                        <a:t> </a:t>
                      </a:r>
                      <a:r>
                        <a:rPr lang="tr-TR" sz="2000" baseline="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vaccines</a:t>
                      </a:r>
                      <a:r>
                        <a:rPr lang="tr-TR" sz="200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that</a:t>
                      </a:r>
                      <a:r>
                        <a:rPr lang="tr-TR" sz="200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are</a:t>
                      </a:r>
                      <a:r>
                        <a:rPr lang="tr-TR" sz="200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outside</a:t>
                      </a:r>
                      <a:r>
                        <a:rPr lang="tr-TR" sz="200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the</a:t>
                      </a:r>
                      <a:r>
                        <a:rPr lang="tr-TR" sz="200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Ministry</a:t>
                      </a:r>
                      <a:r>
                        <a:rPr lang="tr-TR" sz="2000" dirty="0">
                          <a:latin typeface="Times New Roman" pitchFamily="18" charset="0"/>
                          <a:ea typeface="Calibri"/>
                          <a:cs typeface="Times New Roman" pitchFamily="18" charset="0"/>
                        </a:rPr>
                        <a:t> of </a:t>
                      </a:r>
                      <a:r>
                        <a:rPr lang="tr-TR" sz="2000" dirty="0" err="1">
                          <a:latin typeface="Times New Roman" pitchFamily="18" charset="0"/>
                          <a:ea typeface="Calibri"/>
                          <a:cs typeface="Times New Roman" pitchFamily="18" charset="0"/>
                        </a:rPr>
                        <a:t>Health</a:t>
                      </a:r>
                      <a:r>
                        <a:rPr lang="tr-TR" sz="200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vaccination</a:t>
                      </a:r>
                      <a:r>
                        <a:rPr lang="tr-TR" sz="2000" dirty="0">
                          <a:latin typeface="Times New Roman" pitchFamily="18" charset="0"/>
                          <a:ea typeface="Calibri"/>
                          <a:cs typeface="Times New Roman" pitchFamily="18" charset="0"/>
                        </a:rPr>
                        <a:t> program.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000">
                          <a:latin typeface="Times New Roman" pitchFamily="18" charset="0"/>
                          <a:ea typeface="Calibri"/>
                          <a:cs typeface="Times New Roman" pitchFamily="18" charset="0"/>
                        </a:rPr>
                        <a:t>2,12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000" dirty="0">
                          <a:latin typeface="Times New Roman" pitchFamily="18" charset="0"/>
                          <a:ea typeface="Calibri"/>
                          <a:cs typeface="Times New Roman" pitchFamily="18" charset="0"/>
                        </a:rPr>
                        <a:t>1,19</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000">
                          <a:latin typeface="Times New Roman" pitchFamily="18" charset="0"/>
                          <a:ea typeface="Calibri"/>
                          <a:cs typeface="Times New Roman" pitchFamily="18" charset="0"/>
                        </a:rPr>
                        <a:t>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000" dirty="0">
                          <a:latin typeface="Times New Roman" pitchFamily="18" charset="0"/>
                          <a:ea typeface="Calibri"/>
                          <a:cs typeface="Times New Roman" pitchFamily="18" charset="0"/>
                        </a:rPr>
                        <a:t>1, 5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386090">
                <a:tc>
                  <a:txBody>
                    <a:bodyPr/>
                    <a:lstStyle/>
                    <a:p>
                      <a:pPr marL="342900" lvl="0" indent="-342900" algn="l">
                        <a:spcAft>
                          <a:spcPts val="0"/>
                        </a:spcAft>
                        <a:buFont typeface="+mj-lt"/>
                        <a:buNone/>
                      </a:pPr>
                      <a:r>
                        <a:rPr lang="tr-TR" sz="2000" dirty="0">
                          <a:latin typeface="Times New Roman" pitchFamily="18" charset="0"/>
                          <a:ea typeface="Calibri"/>
                          <a:cs typeface="Times New Roman" pitchFamily="18" charset="0"/>
                        </a:rPr>
                        <a:t>       12.   I </a:t>
                      </a:r>
                      <a:r>
                        <a:rPr lang="tr-TR" sz="2000" dirty="0" err="1">
                          <a:latin typeface="Times New Roman" pitchFamily="18" charset="0"/>
                          <a:ea typeface="Calibri"/>
                          <a:cs typeface="Times New Roman" pitchFamily="18" charset="0"/>
                        </a:rPr>
                        <a:t>think</a:t>
                      </a:r>
                      <a:r>
                        <a:rPr lang="tr-TR" sz="2000" dirty="0">
                          <a:latin typeface="Times New Roman" pitchFamily="18" charset="0"/>
                          <a:ea typeface="Calibri"/>
                          <a:cs typeface="Times New Roman" pitchFamily="18" charset="0"/>
                        </a:rPr>
                        <a:t> </a:t>
                      </a:r>
                      <a:r>
                        <a:rPr lang="tr-TR" sz="2000" dirty="0" err="1">
                          <a:latin typeface="Times New Roman" pitchFamily="18" charset="0"/>
                          <a:ea typeface="Calibri"/>
                          <a:cs typeface="Times New Roman" pitchFamily="18" charset="0"/>
                        </a:rPr>
                        <a:t>the</a:t>
                      </a:r>
                      <a:r>
                        <a:rPr lang="tr-TR" sz="2000" dirty="0">
                          <a:latin typeface="Times New Roman" pitchFamily="18" charset="0"/>
                          <a:ea typeface="Calibri"/>
                          <a:cs typeface="Times New Roman" pitchFamily="18" charset="0"/>
                        </a:rPr>
                        <a:t> HPV </a:t>
                      </a:r>
                      <a:r>
                        <a:rPr lang="tr-TR" sz="2000" dirty="0" err="1">
                          <a:latin typeface="Times New Roman" pitchFamily="18" charset="0"/>
                          <a:ea typeface="Calibri"/>
                          <a:cs typeface="Times New Roman" pitchFamily="18" charset="0"/>
                        </a:rPr>
                        <a:t>vaccine</a:t>
                      </a:r>
                      <a:r>
                        <a:rPr lang="tr-TR" sz="2000" dirty="0">
                          <a:latin typeface="Times New Roman" pitchFamily="18" charset="0"/>
                          <a:ea typeface="Calibri"/>
                          <a:cs typeface="Times New Roman" pitchFamily="18" charset="0"/>
                        </a:rPr>
                        <a:t> is </a:t>
                      </a:r>
                      <a:r>
                        <a:rPr lang="tr-TR" sz="2000" dirty="0" err="1">
                          <a:latin typeface="Times New Roman" pitchFamily="18" charset="0"/>
                          <a:ea typeface="Calibri"/>
                          <a:cs typeface="Times New Roman" pitchFamily="18" charset="0"/>
                        </a:rPr>
                        <a:t>expensive</a:t>
                      </a:r>
                      <a:r>
                        <a:rPr lang="tr-TR" sz="2000" dirty="0">
                          <a:latin typeface="Times New Roman" pitchFamily="18" charset="0"/>
                          <a:ea typeface="Calibri"/>
                          <a:cs typeface="Times New Roman" pitchFamily="18" charset="0"/>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000" dirty="0">
                          <a:latin typeface="Times New Roman" pitchFamily="18" charset="0"/>
                          <a:ea typeface="Calibri"/>
                          <a:cs typeface="Times New Roman" pitchFamily="18" charset="0"/>
                        </a:rPr>
                        <a:t>3,92</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000">
                          <a:latin typeface="Times New Roman" pitchFamily="18" charset="0"/>
                          <a:ea typeface="Calibri"/>
                          <a:cs typeface="Times New Roman" pitchFamily="18" charset="0"/>
                        </a:rPr>
                        <a:t>0,97</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000">
                          <a:latin typeface="Times New Roman" pitchFamily="18" charset="0"/>
                          <a:ea typeface="Calibri"/>
                          <a:cs typeface="Times New Roman" pitchFamily="18" charset="0"/>
                        </a:rPr>
                        <a:t>4</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tr-TR" sz="2000" dirty="0">
                          <a:latin typeface="Times New Roman" pitchFamily="18" charset="0"/>
                          <a:ea typeface="Calibri"/>
                          <a:cs typeface="Times New Roman" pitchFamily="18" charset="0"/>
                        </a:rPr>
                        <a:t>1, 5</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bl>
          </a:graphicData>
        </a:graphic>
      </p:graphicFrame>
      <p:sp>
        <p:nvSpPr>
          <p:cNvPr id="3095" name="Rectangle 23"/>
          <p:cNvSpPr>
            <a:spLocks noChangeArrowheads="1"/>
          </p:cNvSpPr>
          <p:nvPr/>
        </p:nvSpPr>
        <p:spPr bwMode="auto">
          <a:xfrm>
            <a:off x="0" y="0"/>
            <a:ext cx="25199975"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3289300" rtl="0" eaLnBrk="0" fontAlgn="base" latinLnBrk="0" hangingPunct="0">
              <a:lnSpc>
                <a:spcPct val="100000"/>
              </a:lnSpc>
              <a:spcBef>
                <a:spcPct val="0"/>
              </a:spcBef>
              <a:spcAft>
                <a:spcPct val="0"/>
              </a:spcAft>
              <a:buClrTx/>
              <a:buSzTx/>
              <a:buFontTx/>
              <a:buNone/>
              <a:tabLst/>
            </a:pPr>
            <a:r>
              <a:rPr kumimoji="0" lang="tr-TR" sz="1100" b="0" i="0" u="none" strike="noStrike" cap="none" normalizeH="0" baseline="0">
                <a:ln>
                  <a:noFill/>
                </a:ln>
                <a:solidFill>
                  <a:schemeClr val="tx1"/>
                </a:solidFill>
                <a:effectLst/>
                <a:latin typeface="Calibri" pitchFamily="34" charset="0"/>
                <a:ea typeface="MS PGothic" pitchFamily="34" charset="-128"/>
                <a:cs typeface="Times New Roman" pitchFamily="18" charset="0"/>
              </a:rPr>
              <a:t>*ss=standarddeviation</a:t>
            </a:r>
            <a:endParaRPr kumimoji="0" lang="tr-TR" sz="6400" b="0" i="0" u="none" strike="noStrike" cap="none" normalizeH="0" baseline="0">
              <a:ln>
                <a:noFill/>
              </a:ln>
              <a:solidFill>
                <a:schemeClr val="tx1"/>
              </a:solidFill>
              <a:effectLst/>
              <a:latin typeface="Arial" pitchFamily="34" charset="0"/>
              <a:ea typeface="MS PGothic" pitchFamily="34" charset="-128"/>
            </a:endParaRPr>
          </a:p>
        </p:txBody>
      </p:sp>
      <p:sp>
        <p:nvSpPr>
          <p:cNvPr id="33" name="32 Metin kutusu"/>
          <p:cNvSpPr txBox="1"/>
          <p:nvPr/>
        </p:nvSpPr>
        <p:spPr>
          <a:xfrm>
            <a:off x="13028615" y="22986254"/>
            <a:ext cx="5143536" cy="307777"/>
          </a:xfrm>
          <a:prstGeom prst="rect">
            <a:avLst/>
          </a:prstGeom>
          <a:noFill/>
        </p:spPr>
        <p:txBody>
          <a:bodyPr wrap="square" rtlCol="0">
            <a:spAutoFit/>
          </a:bodyPr>
          <a:lstStyle/>
          <a:p>
            <a:endParaRPr lang="tr-TR" sz="1400" dirty="0">
              <a:latin typeface="Times New Roman" pitchFamily="18" charset="0"/>
              <a:cs typeface="Times New Roman" pitchFamily="18" charset="0"/>
            </a:endParaRPr>
          </a:p>
        </p:txBody>
      </p:sp>
      <p:sp>
        <p:nvSpPr>
          <p:cNvPr id="34" name="33 Dikdörtgen"/>
          <p:cNvSpPr/>
          <p:nvPr/>
        </p:nvSpPr>
        <p:spPr>
          <a:xfrm>
            <a:off x="12957177" y="26486716"/>
            <a:ext cx="9613600" cy="400110"/>
          </a:xfrm>
          <a:prstGeom prst="rect">
            <a:avLst/>
          </a:prstGeom>
        </p:spPr>
        <p:txBody>
          <a:bodyPr wrap="square">
            <a:spAutoFit/>
          </a:bodyPr>
          <a:lstStyle/>
          <a:p>
            <a:r>
              <a:rPr lang="tr-TR" sz="1600" dirty="0">
                <a:latin typeface="Times New Roman" pitchFamily="18" charset="0"/>
                <a:cs typeface="Times New Roman" pitchFamily="18" charset="0"/>
              </a:rPr>
              <a:t>*</a:t>
            </a:r>
            <a:r>
              <a:rPr lang="tr-TR" sz="2000" dirty="0" err="1">
                <a:latin typeface="Times New Roman" pitchFamily="18" charset="0"/>
                <a:cs typeface="Times New Roman" pitchFamily="18" charset="0"/>
              </a:rPr>
              <a:t>ss</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standard</a:t>
            </a:r>
            <a:r>
              <a:rPr lang="tr-TR" sz="2000" dirty="0">
                <a:latin typeface="Times New Roman" pitchFamily="18" charset="0"/>
                <a:cs typeface="Times New Roman" pitchFamily="18" charset="0"/>
              </a:rPr>
              <a:t> </a:t>
            </a:r>
            <a:r>
              <a:rPr lang="tr-TR" sz="2000" dirty="0" err="1">
                <a:latin typeface="Times New Roman" pitchFamily="18" charset="0"/>
                <a:cs typeface="Times New Roman" pitchFamily="18" charset="0"/>
              </a:rPr>
              <a:t>deviation</a:t>
            </a:r>
            <a:endParaRPr lang="tr-TR" sz="2000"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Belge" ma:contentTypeID="0x010100955BEFFE45273B4CA19FF4D9B75645DB" ma:contentTypeVersion="0" ma:contentTypeDescription="Yeni belge oluşturun." ma:contentTypeScope="" ma:versionID="be0756bda4b524e78343c1c9ddb4c79c">
  <xsd:schema xmlns:xsd="http://www.w3.org/2001/XMLSchema" xmlns:xs="http://www.w3.org/2001/XMLSchema" xmlns:p="http://schemas.microsoft.com/office/2006/metadata/properties" targetNamespace="http://schemas.microsoft.com/office/2006/metadata/properties" ma:root="true" ma:fieldsID="ecd3b0253a05933c88100adb54736c6e">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çerik Türü"/>
        <xsd:element ref="dc:title" minOccurs="0" maxOccurs="1" ma:index="4" ma:displayName="Başlı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EB806931-5926-4854-A13A-E7E7EE5B49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0808C243-7FB1-4B6E-B829-5D3B214A0890}">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3689</TotalTime>
  <Words>1117</Words>
  <Application>Microsoft Office PowerPoint</Application>
  <PresentationFormat>Özel</PresentationFormat>
  <Paragraphs>166</Paragraphs>
  <Slides>1</Slides>
  <Notes>1</Notes>
  <HiddenSlides>0</HiddenSlides>
  <MMClips>0</MMClips>
  <ScaleCrop>false</ScaleCrop>
  <HeadingPairs>
    <vt:vector size="4" baseType="variant">
      <vt:variant>
        <vt:lpstr>Tema</vt:lpstr>
      </vt:variant>
      <vt:variant>
        <vt:i4>1</vt:i4>
      </vt:variant>
      <vt:variant>
        <vt:lpstr>Slayt Başlıkları</vt:lpstr>
      </vt:variant>
      <vt:variant>
        <vt:i4>1</vt:i4>
      </vt:variant>
    </vt:vector>
  </HeadingPairs>
  <TitlesOfParts>
    <vt:vector size="2" baseType="lpstr">
      <vt:lpstr>Ofis Teması</vt:lpstr>
      <vt:lpstr>Slayt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memin</dc:creator>
  <cp:lastModifiedBy>fatihism</cp:lastModifiedBy>
  <cp:revision>254</cp:revision>
  <dcterms:created xsi:type="dcterms:W3CDTF">2010-06-15T18:24:21Z</dcterms:created>
  <dcterms:modified xsi:type="dcterms:W3CDTF">2021-06-02T14:25:41Z</dcterms:modified>
</cp:coreProperties>
</file>